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8288000" cy="10287000"/>
  <p:notesSz cx="6858000" cy="9144000"/>
  <p:embeddedFontLst>
    <p:embeddedFont>
      <p:font typeface="210 GGotmangul Regular" panose="020B0600000101010101" charset="-127"/>
      <p:regular r:id="rId18"/>
    </p:embeddedFont>
    <p:embeddedFont>
      <p:font typeface="BM YEONSUNG" panose="020B0600000101010101" charset="-127"/>
      <p:regular r:id="rId19"/>
    </p:embeddedFont>
    <p:embeddedFont>
      <p:font typeface="Pretendard Regular" panose="020B0600000101010101" charset="-127"/>
      <p:regular r:id="rId20"/>
    </p:embeddedFont>
    <p:embeddedFont>
      <p:font typeface="Pretendard SemiBold" panose="020B0600000101010101" charset="-127"/>
      <p:bold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1" d="100"/>
          <a:sy n="71" d="100"/>
        </p:scale>
        <p:origin x="714" y="5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4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10" Type="http://schemas.openxmlformats.org/officeDocument/2006/relationships/image" Target="../media/image54.png"/><Relationship Id="rId4" Type="http://schemas.openxmlformats.org/officeDocument/2006/relationships/image" Target="../media/image49.png"/><Relationship Id="rId9" Type="http://schemas.openxmlformats.org/officeDocument/2006/relationships/image" Target="../media/image5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3" Type="http://schemas.openxmlformats.org/officeDocument/2006/relationships/image" Target="../media/image22.png"/><Relationship Id="rId7" Type="http://schemas.openxmlformats.org/officeDocument/2006/relationships/image" Target="../media/image16.png"/><Relationship Id="rId12" Type="http://schemas.openxmlformats.org/officeDocument/2006/relationships/image" Target="../media/image27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26.png"/><Relationship Id="rId5" Type="http://schemas.openxmlformats.org/officeDocument/2006/relationships/image" Target="../media/image3.png"/><Relationship Id="rId10" Type="http://schemas.openxmlformats.org/officeDocument/2006/relationships/image" Target="../media/image25.png"/><Relationship Id="rId4" Type="http://schemas.openxmlformats.org/officeDocument/2006/relationships/image" Target="../media/image2.png"/><Relationship Id="rId9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3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A880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81000"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73000" y="889000"/>
            <a:ext cx="2921000" cy="7340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00000" y="1003300"/>
            <a:ext cx="2667000" cy="70866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3474700" y="1409700"/>
            <a:ext cx="1384300" cy="6286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6279"/>
              </a:lnSpc>
            </a:pPr>
            <a:r>
              <a:rPr lang="ko-KR" sz="8200" b="0" i="0" u="none" strike="noStrike" spc="-500">
                <a:solidFill>
                  <a:srgbClr val="000000"/>
                </a:solidFill>
                <a:ea typeface="210 GGotmangul Regular"/>
              </a:rPr>
              <a:t>유생의질주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47400" y="1016000"/>
            <a:ext cx="1346200" cy="4445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34700" y="3873500"/>
            <a:ext cx="1346200" cy="4978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506200" y="1282700"/>
            <a:ext cx="1397000" cy="44450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493500" y="4470400"/>
            <a:ext cx="1346200" cy="33909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1670900" y="-2147483648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9">
            <a:alphaModFix amt="13000"/>
          </a:blip>
          <a:stretch>
            <a:fillRect/>
          </a:stretch>
        </p:blipFill>
        <p:spPr>
          <a:xfrm>
            <a:off x="12700" y="-228600"/>
            <a:ext cx="774700" cy="109982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5100" y="50800"/>
            <a:ext cx="762000" cy="102870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1">
            <a:alphaModFix amt="27000"/>
          </a:blip>
          <a:stretch>
            <a:fillRect/>
          </a:stretch>
        </p:blipFill>
        <p:spPr>
          <a:xfrm>
            <a:off x="12915900" y="9144000"/>
            <a:ext cx="190500" cy="190500"/>
          </a:xfrm>
          <a:prstGeom prst="rect">
            <a:avLst/>
          </a:prstGeom>
          <a:effectLst>
            <a:outerShdw blurRad="348" dist="17246" dir="2700000">
              <a:srgbClr val="000000">
                <a:alpha val="50000"/>
              </a:srgbClr>
            </a:outerShdw>
          </a:effectLst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071600" y="8509000"/>
            <a:ext cx="1409700" cy="16383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14287500" y="8636000"/>
            <a:ext cx="977900" cy="965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ko-KR" sz="3200" b="0" i="0" u="none" strike="noStrike" spc="-200">
                <a:solidFill>
                  <a:srgbClr val="E1CA86"/>
                </a:solidFill>
                <a:ea typeface="210 GGotmangul Regular"/>
              </a:rPr>
              <a:t>강태현과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4274800" y="9575800"/>
            <a:ext cx="10033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ko-KR" sz="2000" b="0" i="0" u="none" strike="noStrike" spc="-100">
                <a:solidFill>
                  <a:srgbClr val="E1CA86"/>
                </a:solidFill>
                <a:ea typeface="210 GGotmangul Regular"/>
              </a:rPr>
              <a:t>아이들</a:t>
            </a:r>
          </a:p>
        </p:txBody>
      </p:sp>
      <p:pic>
        <p:nvPicPr>
          <p:cNvPr id="17" name="Picture 17"/>
          <p:cNvPicPr>
            <a:picLocks noChangeAspect="1"/>
          </p:cNvPicPr>
          <p:nvPr/>
        </p:nvPicPr>
        <p:blipFill>
          <a:blip r:embed="rId13">
            <a:alphaModFix amt="15000"/>
          </a:blip>
          <a:stretch>
            <a:fillRect/>
          </a:stretch>
        </p:blipFill>
        <p:spPr>
          <a:xfrm>
            <a:off x="15036800" y="3416300"/>
            <a:ext cx="190500" cy="190500"/>
          </a:xfrm>
          <a:prstGeom prst="rect">
            <a:avLst/>
          </a:prstGeom>
          <a:effectLst>
            <a:outerShdw blurRad="353" dist="17371" dir="2700000">
              <a:srgbClr val="000000">
                <a:alpha val="50000"/>
              </a:srgbClr>
            </a:outerShdw>
          </a:effectLst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4">
            <a:alphaModFix amt="11000"/>
          </a:blip>
          <a:stretch>
            <a:fillRect/>
          </a:stretch>
        </p:blipFill>
        <p:spPr>
          <a:xfrm>
            <a:off x="4140200" y="2425700"/>
            <a:ext cx="190500" cy="190500"/>
          </a:xfrm>
          <a:prstGeom prst="rect">
            <a:avLst/>
          </a:prstGeom>
          <a:effectLst>
            <a:outerShdw blurRad="352" dist="17350" dir="2700000">
              <a:srgbClr val="000000">
                <a:alpha val="50000"/>
              </a:srgbClr>
            </a:outerShdw>
          </a:effectLst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5">
            <a:alphaModFix amt="15000"/>
          </a:blip>
          <a:stretch>
            <a:fillRect/>
          </a:stretch>
        </p:blipFill>
        <p:spPr>
          <a:xfrm>
            <a:off x="10642600" y="9017000"/>
            <a:ext cx="190500" cy="177800"/>
          </a:xfrm>
          <a:prstGeom prst="rect">
            <a:avLst/>
          </a:prstGeom>
          <a:effectLst>
            <a:outerShdw blurRad="332" dist="16845" dir="2700000">
              <a:srgbClr val="000000">
                <a:alpha val="50000"/>
              </a:srgbClr>
            </a:outerShdw>
          </a:effectLst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6">
            <a:alphaModFix amt="9000"/>
          </a:blip>
          <a:stretch>
            <a:fillRect/>
          </a:stretch>
        </p:blipFill>
        <p:spPr>
          <a:xfrm>
            <a:off x="12319000" y="8750300"/>
            <a:ext cx="241300" cy="228600"/>
          </a:xfrm>
          <a:prstGeom prst="rect">
            <a:avLst/>
          </a:prstGeom>
          <a:effectLst>
            <a:outerShdw blurRad="539" dist="21468" dir="2700000">
              <a:srgbClr val="000000">
                <a:alpha val="50000"/>
              </a:srgbClr>
            </a:outerShdw>
          </a:effectLst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7">
            <a:alphaModFix amt="24000"/>
          </a:blip>
          <a:stretch>
            <a:fillRect/>
          </a:stretch>
        </p:blipFill>
        <p:spPr>
          <a:xfrm>
            <a:off x="14465300" y="2286000"/>
            <a:ext cx="127000" cy="127000"/>
          </a:xfrm>
          <a:prstGeom prst="rect">
            <a:avLst/>
          </a:prstGeom>
          <a:effectLst>
            <a:outerShdw blurRad="147" dist="11209" dir="2700000">
              <a:srgbClr val="000000">
                <a:alpha val="50000"/>
              </a:srgbClr>
            </a:outerShdw>
          </a:effectLst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8">
            <a:alphaModFix amt="11000"/>
          </a:blip>
          <a:stretch>
            <a:fillRect/>
          </a:stretch>
        </p:blipFill>
        <p:spPr>
          <a:xfrm>
            <a:off x="7391400" y="1079500"/>
            <a:ext cx="254000" cy="241300"/>
          </a:xfrm>
          <a:prstGeom prst="rect">
            <a:avLst/>
          </a:prstGeom>
          <a:effectLst>
            <a:outerShdw blurRad="602" dist="22687" dir="2700000">
              <a:srgbClr val="000000">
                <a:alpha val="50000"/>
              </a:srgbClr>
            </a:outerShdw>
          </a:effectLst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9">
            <a:alphaModFix amt="15000"/>
          </a:blip>
          <a:stretch>
            <a:fillRect/>
          </a:stretch>
        </p:blipFill>
        <p:spPr>
          <a:xfrm>
            <a:off x="4445000" y="3213100"/>
            <a:ext cx="76200" cy="63500"/>
          </a:xfrm>
          <a:prstGeom prst="rect">
            <a:avLst/>
          </a:prstGeom>
          <a:effectLst>
            <a:outerShdw blurRad="46" dist="6270" dir="2700000">
              <a:srgbClr val="000000">
                <a:alpha val="50000"/>
              </a:srgbClr>
            </a:outerShdw>
          </a:effectLst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127500" y="3416300"/>
            <a:ext cx="2425700" cy="1676400"/>
          </a:xfrm>
          <a:prstGeom prst="rect">
            <a:avLst/>
          </a:prstGeom>
        </p:spPr>
      </p:pic>
      <p:sp>
        <p:nvSpPr>
          <p:cNvPr id="25" name="TextBox 25"/>
          <p:cNvSpPr txBox="1"/>
          <p:nvPr/>
        </p:nvSpPr>
        <p:spPr>
          <a:xfrm>
            <a:off x="4445000" y="3517900"/>
            <a:ext cx="1816100" cy="1028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070"/>
              </a:lnSpc>
            </a:pPr>
            <a:r>
              <a:rPr lang="ko-KR" sz="3000" b="0" i="0" u="none" strike="noStrike" spc="-100">
                <a:solidFill>
                  <a:srgbClr val="F3ECD7"/>
                </a:solidFill>
                <a:ea typeface="BM YEONSUNG"/>
              </a:rPr>
              <a:t>이거야</a:t>
            </a:r>
            <a:r>
              <a:rPr lang="en-US" sz="3000" b="0" i="0" u="none" strike="noStrike" spc="-100">
                <a:solidFill>
                  <a:srgbClr val="F3ECD7"/>
                </a:solidFill>
                <a:latin typeface="BM YEONSUNG"/>
              </a:rPr>
              <a:t>~</a:t>
            </a:r>
          </a:p>
          <a:p>
            <a:pPr lvl="0" algn="ctr">
              <a:lnSpc>
                <a:spcPct val="107070"/>
              </a:lnSpc>
            </a:pPr>
            <a:r>
              <a:rPr lang="ko-KR" sz="3000" b="0" i="0" u="none" strike="noStrike" spc="-100">
                <a:solidFill>
                  <a:srgbClr val="F3ECD7"/>
                </a:solidFill>
                <a:ea typeface="BM YEONSUNG"/>
              </a:rPr>
              <a:t>이게</a:t>
            </a:r>
            <a:r>
              <a:rPr lang="en-US" sz="3000" b="0" i="0" u="none" strike="noStrike" spc="-100">
                <a:solidFill>
                  <a:srgbClr val="F3ECD7"/>
                </a:solidFill>
                <a:latin typeface="BM YEONSUNG"/>
              </a:rPr>
              <a:t> </a:t>
            </a:r>
            <a:r>
              <a:rPr lang="ko-KR" sz="3000" b="0" i="0" u="none" strike="noStrike" spc="-100">
                <a:solidFill>
                  <a:srgbClr val="F3ECD7"/>
                </a:solidFill>
                <a:ea typeface="BM YEONSUNG"/>
              </a:rPr>
              <a:t>급제야</a:t>
            </a:r>
            <a:r>
              <a:rPr lang="en-US" sz="3000" b="0" i="0" u="none" strike="noStrike" spc="-100">
                <a:solidFill>
                  <a:srgbClr val="F3ECD7"/>
                </a:solidFill>
                <a:latin typeface="BM YEONSUNG"/>
              </a:rPr>
              <a:t>~</a:t>
            </a:r>
          </a:p>
        </p:txBody>
      </p:sp>
      <p:pic>
        <p:nvPicPr>
          <p:cNvPr id="26" name="Picture 26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828800" y="5232400"/>
            <a:ext cx="5715000" cy="9271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2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A880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81000"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317500"/>
            <a:ext cx="16738600" cy="9652000"/>
          </a:xfrm>
          <a:prstGeom prst="rect">
            <a:avLst/>
          </a:prstGeom>
          <a:effectLst>
            <a:outerShdw blurRad="347791" dist="74231" dir="5400000">
              <a:srgbClr val="340011">
                <a:alpha val="35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3300" y="5194300"/>
            <a:ext cx="13741400" cy="39243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943100" y="901700"/>
            <a:ext cx="12433300" cy="939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6279"/>
              </a:lnSpc>
            </a:pPr>
            <a:r>
              <a:rPr lang="en-US" sz="5300" b="0" i="0" u="none" strike="noStrike">
                <a:solidFill>
                  <a:srgbClr val="000000"/>
                </a:solidFill>
                <a:latin typeface="210 GGotmangul Regular"/>
              </a:rPr>
              <a:t>3.3. </a:t>
            </a:r>
            <a:r>
              <a:rPr lang="ko-KR" sz="5300" b="0" i="0" u="none" strike="noStrike">
                <a:solidFill>
                  <a:srgbClr val="000000"/>
                </a:solidFill>
                <a:ea typeface="210 GGotmangul Regular"/>
              </a:rPr>
              <a:t>핵심기능</a:t>
            </a:r>
            <a:r>
              <a:rPr lang="en-US" sz="5300" b="0" i="0" u="none" strike="noStrike">
                <a:solidFill>
                  <a:srgbClr val="000000"/>
                </a:solidFill>
                <a:latin typeface="210 GGotmangul Regular"/>
              </a:rPr>
              <a:t> - </a:t>
            </a:r>
            <a:r>
              <a:rPr lang="ko-KR" sz="5300" b="0" i="0" u="none" strike="noStrike">
                <a:solidFill>
                  <a:srgbClr val="000000"/>
                </a:solidFill>
                <a:ea typeface="210 GGotmangul Regular"/>
              </a:rPr>
              <a:t>맵</a:t>
            </a:r>
            <a:r>
              <a:rPr lang="en-US" sz="5300" b="0" i="0" u="none" strike="noStrike">
                <a:solidFill>
                  <a:srgbClr val="000000"/>
                </a:solidFill>
                <a:latin typeface="210 GGotmangul Regular"/>
              </a:rPr>
              <a:t> </a:t>
            </a:r>
            <a:r>
              <a:rPr lang="ko-KR" sz="5300" b="0" i="0" u="none" strike="noStrike">
                <a:solidFill>
                  <a:srgbClr val="000000"/>
                </a:solidFill>
                <a:ea typeface="210 GGotmangul Regular"/>
              </a:rPr>
              <a:t>생성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416300" y="3365500"/>
            <a:ext cx="11442700" cy="749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4200" b="0" i="0" u="none" strike="noStrike">
                <a:solidFill>
                  <a:srgbClr val="000000"/>
                </a:solidFill>
                <a:ea typeface="Pretendard Regular"/>
              </a:rPr>
              <a:t>땅</a:t>
            </a:r>
            <a:r>
              <a:rPr lang="en-US" sz="4200" b="0" i="0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4200" b="0" i="0" u="none" strike="noStrike">
                <a:solidFill>
                  <a:srgbClr val="000000"/>
                </a:solidFill>
                <a:ea typeface="Pretendard Regular"/>
              </a:rPr>
              <a:t>플랫폼</a:t>
            </a:r>
            <a:r>
              <a:rPr lang="en-US" sz="4200" b="0" i="0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4200" b="0" i="0" u="none" strike="noStrike">
                <a:solidFill>
                  <a:srgbClr val="000000"/>
                </a:solidFill>
                <a:ea typeface="Pretendard Regular"/>
              </a:rPr>
              <a:t>장애물</a:t>
            </a:r>
            <a:r>
              <a:rPr lang="en-US" sz="4200" b="0" i="0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4200" b="0" i="0" u="none" strike="noStrike">
                <a:solidFill>
                  <a:srgbClr val="000000"/>
                </a:solidFill>
                <a:ea typeface="Pretendard Regular"/>
              </a:rPr>
              <a:t>아이템</a:t>
            </a:r>
            <a:r>
              <a:rPr lang="en-US" sz="4200" b="0" i="0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4200" b="0" i="0" u="none" strike="noStrike">
                <a:solidFill>
                  <a:srgbClr val="000000"/>
                </a:solidFill>
                <a:ea typeface="Pretendard Regular"/>
              </a:rPr>
              <a:t>피벗</a:t>
            </a:r>
            <a:r>
              <a:rPr lang="en-US" sz="4200" b="0" i="0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4200" b="0" i="0" u="none" strike="noStrike">
                <a:solidFill>
                  <a:srgbClr val="000000"/>
                </a:solidFill>
                <a:ea typeface="Pretendard Regular"/>
              </a:rPr>
              <a:t>엔드</a:t>
            </a:r>
            <a:r>
              <a:rPr lang="en-US" sz="4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200" b="0" i="0" u="none" strike="noStrike">
                <a:solidFill>
                  <a:srgbClr val="000000"/>
                </a:solidFill>
                <a:ea typeface="Pretendard Regular"/>
              </a:rPr>
              <a:t>앵커로</a:t>
            </a:r>
            <a:r>
              <a:rPr lang="en-US" sz="4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200" b="0" i="0" u="none" strike="noStrike">
                <a:solidFill>
                  <a:srgbClr val="000000"/>
                </a:solidFill>
                <a:ea typeface="Pretendard Regular"/>
              </a:rPr>
              <a:t>구성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A880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81000"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317500"/>
            <a:ext cx="16738600" cy="9652000"/>
          </a:xfrm>
          <a:prstGeom prst="rect">
            <a:avLst/>
          </a:prstGeom>
          <a:effectLst>
            <a:outerShdw blurRad="347791" dist="74231" dir="5400000">
              <a:srgbClr val="340011">
                <a:alpha val="35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2200" y="3124200"/>
            <a:ext cx="13576300" cy="46863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943100" y="901700"/>
            <a:ext cx="12433300" cy="939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6279"/>
              </a:lnSpc>
            </a:pPr>
            <a:r>
              <a:rPr lang="en-US" sz="5300" b="0" i="0" u="none" strike="noStrike">
                <a:solidFill>
                  <a:srgbClr val="000000"/>
                </a:solidFill>
                <a:latin typeface="210 GGotmangul Regular"/>
              </a:rPr>
              <a:t>3.4. </a:t>
            </a:r>
            <a:r>
              <a:rPr lang="ko-KR" sz="5300" b="0" i="0" u="none" strike="noStrike">
                <a:solidFill>
                  <a:srgbClr val="000000"/>
                </a:solidFill>
                <a:ea typeface="210 GGotmangul Regular"/>
              </a:rPr>
              <a:t>핵심기능</a:t>
            </a:r>
            <a:r>
              <a:rPr lang="en-US" sz="5300" b="0" i="0" u="none" strike="noStrike">
                <a:solidFill>
                  <a:srgbClr val="000000"/>
                </a:solidFill>
                <a:latin typeface="210 GGotmangul Regular"/>
              </a:rPr>
              <a:t> - </a:t>
            </a:r>
            <a:r>
              <a:rPr lang="ko-KR" sz="5300" b="0" i="0" u="none" strike="noStrike">
                <a:solidFill>
                  <a:srgbClr val="000000"/>
                </a:solidFill>
                <a:ea typeface="210 GGotmangul Regular"/>
              </a:rPr>
              <a:t>젤리</a:t>
            </a:r>
            <a:r>
              <a:rPr lang="en-US" sz="5300" b="0" i="0" u="none" strike="noStrike">
                <a:solidFill>
                  <a:srgbClr val="000000"/>
                </a:solidFill>
                <a:latin typeface="210 GGotmangul Regular"/>
              </a:rPr>
              <a:t> </a:t>
            </a:r>
            <a:r>
              <a:rPr lang="ko-KR" sz="5300" b="0" i="0" u="none" strike="noStrike">
                <a:solidFill>
                  <a:srgbClr val="000000"/>
                </a:solidFill>
                <a:ea typeface="210 GGotmangul Regular"/>
              </a:rPr>
              <a:t>생성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A880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81000"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317500"/>
            <a:ext cx="16738600" cy="9652000"/>
          </a:xfrm>
          <a:prstGeom prst="rect">
            <a:avLst/>
          </a:prstGeom>
          <a:effectLst>
            <a:outerShdw blurRad="347791" dist="74231" dir="5400000">
              <a:srgbClr val="340011">
                <a:alpha val="35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1020000">
            <a:off x="5397500" y="3797300"/>
            <a:ext cx="2667000" cy="914400"/>
          </a:xfrm>
          <a:prstGeom prst="rect">
            <a:avLst/>
          </a:prstGeom>
          <a:effectLst>
            <a:outerShdw blurRad="12563" dist="84651" dir="4500000">
              <a:srgbClr val="000000">
                <a:alpha val="11000"/>
              </a:srgbClr>
            </a:outerShdw>
          </a:effectLst>
        </p:spPr>
      </p:pic>
      <p:sp>
        <p:nvSpPr>
          <p:cNvPr id="5" name="TextBox 5"/>
          <p:cNvSpPr txBox="1"/>
          <p:nvPr/>
        </p:nvSpPr>
        <p:spPr>
          <a:xfrm>
            <a:off x="2768600" y="4203700"/>
            <a:ext cx="12560300" cy="177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6279"/>
              </a:lnSpc>
            </a:pPr>
            <a:r>
              <a:rPr lang="ko-KR" sz="10000" b="0" i="0" u="none" strike="noStrike">
                <a:solidFill>
                  <a:srgbClr val="000000"/>
                </a:solidFill>
                <a:ea typeface="210 GGotmangul Regular"/>
              </a:rPr>
              <a:t>시연영상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A880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81000"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317500"/>
            <a:ext cx="16738600" cy="9652000"/>
          </a:xfrm>
          <a:prstGeom prst="rect">
            <a:avLst/>
          </a:prstGeom>
          <a:effectLst>
            <a:outerShdw blurRad="347791" dist="74231" dir="5400000">
              <a:srgbClr val="340011">
                <a:alpha val="35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8000"/>
          </a:blip>
          <a:stretch>
            <a:fillRect/>
          </a:stretch>
        </p:blipFill>
        <p:spPr>
          <a:xfrm>
            <a:off x="1447800" y="4076700"/>
            <a:ext cx="8178800" cy="2870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10800" y="3378200"/>
            <a:ext cx="6172200" cy="42799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>
            <a:alphaModFix amt="35000"/>
          </a:blip>
          <a:stretch>
            <a:fillRect/>
          </a:stretch>
        </p:blipFill>
        <p:spPr>
          <a:xfrm rot="-60000">
            <a:off x="3822700" y="4864100"/>
            <a:ext cx="1206500" cy="254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065000" y="6553200"/>
            <a:ext cx="6172200" cy="40132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892300" y="4457700"/>
            <a:ext cx="7366000" cy="6223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39440"/>
              </a:lnSpc>
            </a:pPr>
            <a:r>
              <a:rPr lang="ko-KR" sz="3500" b="0" i="0" u="none" strike="noStrike" spc="-100">
                <a:solidFill>
                  <a:srgbClr val="000000"/>
                </a:solidFill>
                <a:ea typeface="Pretendard SemiBold"/>
              </a:rPr>
              <a:t>왜</a:t>
            </a:r>
            <a:r>
              <a:rPr lang="en-US" sz="3500" b="0" i="0" u="none" strike="noStrike" spc="-100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3500" b="0" i="0" u="none" strike="noStrike" spc="-100">
                <a:solidFill>
                  <a:srgbClr val="000000"/>
                </a:solidFill>
                <a:ea typeface="Pretendard SemiBold"/>
              </a:rPr>
              <a:t>우리조는</a:t>
            </a:r>
            <a:r>
              <a:rPr lang="en-US" sz="3500" b="0" i="0" u="none" strike="noStrike" spc="-100">
                <a:solidFill>
                  <a:srgbClr val="000000"/>
                </a:solidFill>
                <a:latin typeface="Pretendard SemiBold"/>
              </a:rPr>
              <a:t> dev</a:t>
            </a:r>
            <a:r>
              <a:rPr lang="ko-KR" sz="3500" b="0" i="0" u="none" strike="noStrike" spc="-100">
                <a:solidFill>
                  <a:srgbClr val="000000"/>
                </a:solidFill>
                <a:ea typeface="Pretendard SemiBold"/>
              </a:rPr>
              <a:t>가</a:t>
            </a:r>
            <a:r>
              <a:rPr lang="en-US" sz="3500" b="0" i="0" u="none" strike="noStrike" spc="-100">
                <a:solidFill>
                  <a:srgbClr val="000000"/>
                </a:solidFill>
                <a:latin typeface="Pretendard SemiBold"/>
              </a:rPr>
              <a:t> 2</a:t>
            </a:r>
            <a:r>
              <a:rPr lang="ko-KR" sz="3500" b="0" i="0" u="none" strike="noStrike" spc="-100">
                <a:solidFill>
                  <a:srgbClr val="000000"/>
                </a:solidFill>
                <a:ea typeface="Pretendard SemiBold"/>
              </a:rPr>
              <a:t>개인가</a:t>
            </a:r>
            <a:r>
              <a:rPr lang="en-US" sz="3500" b="0" i="0" u="none" strike="noStrike" spc="-100">
                <a:solidFill>
                  <a:srgbClr val="000000"/>
                </a:solidFill>
                <a:latin typeface="Pretendard SemiBold"/>
              </a:rPr>
              <a:t>?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892300" y="5461000"/>
            <a:ext cx="7353300" cy="495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39440"/>
              </a:lnSpc>
            </a:pPr>
            <a:r>
              <a:rPr lang="en-US" sz="2800" b="0" i="0" u="none" strike="noStrike" spc="-100">
                <a:solidFill>
                  <a:srgbClr val="000000"/>
                </a:solidFill>
                <a:latin typeface="Pretendard Regular"/>
              </a:rPr>
              <a:t>dev</a:t>
            </a:r>
            <a:r>
              <a:rPr lang="ko-KR" sz="2800" b="0" i="0" u="none" strike="noStrike" spc="-100">
                <a:solidFill>
                  <a:srgbClr val="000000"/>
                </a:solidFill>
                <a:ea typeface="Pretendard Regular"/>
              </a:rPr>
              <a:t>는</a:t>
            </a:r>
            <a:r>
              <a:rPr lang="en-US" sz="28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0" i="0" u="none" strike="noStrike" spc="-100">
                <a:solidFill>
                  <a:srgbClr val="000000"/>
                </a:solidFill>
                <a:ea typeface="Pretendard Regular"/>
              </a:rPr>
              <a:t>뭐고</a:t>
            </a:r>
            <a:r>
              <a:rPr lang="en-US" sz="2800" b="0" i="0" u="none" strike="noStrike" spc="-100">
                <a:solidFill>
                  <a:srgbClr val="000000"/>
                </a:solidFill>
                <a:latin typeface="Pretendard Regular"/>
              </a:rPr>
              <a:t> _dev</a:t>
            </a:r>
            <a:r>
              <a:rPr lang="ko-KR" sz="2800" b="0" i="0" u="none" strike="noStrike" spc="-100">
                <a:solidFill>
                  <a:srgbClr val="000000"/>
                </a:solidFill>
                <a:ea typeface="Pretendard Regular"/>
              </a:rPr>
              <a:t>는</a:t>
            </a:r>
            <a:r>
              <a:rPr lang="en-US" sz="28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0" i="0" u="none" strike="noStrike" spc="-100">
                <a:solidFill>
                  <a:srgbClr val="000000"/>
                </a:solidFill>
                <a:ea typeface="Pretendard Regular"/>
              </a:rPr>
              <a:t>뭔데</a:t>
            </a:r>
            <a:r>
              <a:rPr lang="en-US" sz="2800" b="0" i="0" u="none" strike="noStrike" spc="-100">
                <a:solidFill>
                  <a:srgbClr val="000000"/>
                </a:solidFill>
                <a:latin typeface="Pretendard Regular"/>
              </a:rPr>
              <a:t>?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258800" y="7137400"/>
            <a:ext cx="19558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9479"/>
              </a:lnSpc>
            </a:pPr>
            <a:r>
              <a:rPr lang="ko-KR" sz="1800" b="0" i="0" u="none" strike="noStrike">
                <a:solidFill>
                  <a:srgbClr val="FFFFFF"/>
                </a:solidFill>
                <a:ea typeface="Pretendard SemiBold"/>
              </a:rPr>
              <a:t>키워드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870200" y="812800"/>
            <a:ext cx="12560300" cy="177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6279"/>
              </a:lnSpc>
            </a:pPr>
            <a:r>
              <a:rPr lang="ko-KR" sz="10000" b="0" i="0" u="none" strike="noStrike">
                <a:solidFill>
                  <a:srgbClr val="000000"/>
                </a:solidFill>
                <a:ea typeface="210 GGotmangul Regular"/>
              </a:rPr>
              <a:t>트러블</a:t>
            </a:r>
            <a:r>
              <a:rPr lang="en-US" sz="10000" b="0" i="0" u="none" strike="noStrike">
                <a:solidFill>
                  <a:srgbClr val="000000"/>
                </a:solidFill>
                <a:latin typeface="210 GGotmangul Regular"/>
              </a:rPr>
              <a:t> </a:t>
            </a:r>
            <a:r>
              <a:rPr lang="ko-KR" sz="10000" b="0" i="0" u="none" strike="noStrike">
                <a:solidFill>
                  <a:srgbClr val="000000"/>
                </a:solidFill>
                <a:ea typeface="210 GGotmangul Regular"/>
              </a:rPr>
              <a:t>슈팅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A880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81000"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317500"/>
            <a:ext cx="16738600" cy="9652000"/>
          </a:xfrm>
          <a:prstGeom prst="rect">
            <a:avLst/>
          </a:prstGeom>
          <a:effectLst>
            <a:outerShdw blurRad="347791" dist="74231" dir="5400000">
              <a:srgbClr val="340011">
                <a:alpha val="35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8000"/>
          </a:blip>
          <a:stretch>
            <a:fillRect/>
          </a:stretch>
        </p:blipFill>
        <p:spPr>
          <a:xfrm>
            <a:off x="1447800" y="4076700"/>
            <a:ext cx="8178800" cy="2870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06200" y="3835400"/>
            <a:ext cx="3784600" cy="3378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7260000">
            <a:off x="13144500" y="6680200"/>
            <a:ext cx="3581400" cy="35814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866900" y="4445000"/>
            <a:ext cx="7366000" cy="6223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39440"/>
              </a:lnSpc>
            </a:pPr>
            <a:r>
              <a:rPr lang="ko-KR" sz="3500" b="0" i="0" u="none" strike="noStrike" spc="-100">
                <a:solidFill>
                  <a:srgbClr val="000000"/>
                </a:solidFill>
                <a:ea typeface="Pretendard SemiBold"/>
              </a:rPr>
              <a:t>버튼에</a:t>
            </a:r>
            <a:r>
              <a:rPr lang="en-US" sz="3500" b="0" i="0" u="none" strike="noStrike" spc="-100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3500" b="0" i="0" u="none" strike="noStrike" spc="-100">
                <a:solidFill>
                  <a:srgbClr val="000000"/>
                </a:solidFill>
                <a:ea typeface="Pretendard SemiBold"/>
              </a:rPr>
              <a:t>아무것도</a:t>
            </a:r>
            <a:r>
              <a:rPr lang="en-US" sz="3500" b="0" i="0" u="none" strike="noStrike" spc="-100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3500" b="0" i="0" u="none" strike="noStrike" spc="-100">
                <a:solidFill>
                  <a:srgbClr val="000000"/>
                </a:solidFill>
                <a:ea typeface="Pretendard SemiBold"/>
              </a:rPr>
              <a:t>안달려있는데</a:t>
            </a:r>
            <a:r>
              <a:rPr lang="en-US" sz="3500" b="0" i="0" u="none" strike="noStrike" spc="-100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3500" b="0" i="0" u="none" strike="noStrike" spc="-100">
                <a:solidFill>
                  <a:srgbClr val="000000"/>
                </a:solidFill>
                <a:ea typeface="Pretendard SemiBold"/>
              </a:rPr>
              <a:t>왜</a:t>
            </a:r>
            <a:r>
              <a:rPr lang="en-US" sz="3500" b="0" i="0" u="none" strike="noStrike" spc="-100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3500" b="0" i="0" u="none" strike="noStrike" spc="-100">
                <a:solidFill>
                  <a:srgbClr val="000000"/>
                </a:solidFill>
                <a:ea typeface="Pretendard SemiBold"/>
              </a:rPr>
              <a:t>눌려요</a:t>
            </a:r>
            <a:r>
              <a:rPr lang="en-US" sz="3500" b="0" i="0" u="none" strike="noStrike" spc="-100">
                <a:solidFill>
                  <a:srgbClr val="000000"/>
                </a:solidFill>
                <a:latin typeface="Pretendard SemiBold"/>
              </a:rPr>
              <a:t>?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892300" y="5461000"/>
            <a:ext cx="7353300" cy="495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39440"/>
              </a:lnSpc>
            </a:pPr>
            <a:r>
              <a:rPr lang="ko-KR" sz="2800" b="0" i="0" u="none" strike="noStrike" spc="-100">
                <a:solidFill>
                  <a:srgbClr val="000000"/>
                </a:solidFill>
                <a:ea typeface="Pretendard Regular"/>
              </a:rPr>
              <a:t>네</a:t>
            </a:r>
            <a:r>
              <a:rPr lang="en-US" sz="2800" b="0" i="0" u="none" strike="noStrike" spc="-100">
                <a:solidFill>
                  <a:srgbClr val="000000"/>
                </a:solidFill>
                <a:latin typeface="Pretendard Regular"/>
              </a:rPr>
              <a:t>? </a:t>
            </a:r>
            <a:r>
              <a:rPr lang="ko-KR" sz="2800" b="0" i="0" u="none" strike="noStrike" spc="-100">
                <a:solidFill>
                  <a:srgbClr val="000000"/>
                </a:solidFill>
                <a:ea typeface="Pretendard Regular"/>
              </a:rPr>
              <a:t>네비게이션이</a:t>
            </a:r>
            <a:r>
              <a:rPr lang="en-US" sz="28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0" i="0" u="none" strike="noStrike" spc="-100">
                <a:solidFill>
                  <a:srgbClr val="000000"/>
                </a:solidFill>
                <a:ea typeface="Pretendard Regular"/>
              </a:rPr>
              <a:t>뭔데요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870200" y="812800"/>
            <a:ext cx="12560300" cy="177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6279"/>
              </a:lnSpc>
            </a:pPr>
            <a:r>
              <a:rPr lang="ko-KR" sz="10000" b="0" i="0" u="none" strike="noStrike">
                <a:solidFill>
                  <a:srgbClr val="000000"/>
                </a:solidFill>
                <a:ea typeface="210 GGotmangul Regular"/>
              </a:rPr>
              <a:t>트러블</a:t>
            </a:r>
            <a:r>
              <a:rPr lang="en-US" sz="10000" b="0" i="0" u="none" strike="noStrike">
                <a:solidFill>
                  <a:srgbClr val="000000"/>
                </a:solidFill>
                <a:latin typeface="210 GGotmangul Regular"/>
              </a:rPr>
              <a:t> </a:t>
            </a:r>
            <a:r>
              <a:rPr lang="ko-KR" sz="10000" b="0" i="0" u="none" strike="noStrike">
                <a:solidFill>
                  <a:srgbClr val="000000"/>
                </a:solidFill>
                <a:ea typeface="210 GGotmangul Regular"/>
              </a:rPr>
              <a:t>슈팅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716000" y="7595962"/>
            <a:ext cx="2946400" cy="1816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39440"/>
              </a:lnSpc>
            </a:pPr>
            <a:r>
              <a:rPr lang="ko-KR" sz="3000" b="0" i="0" u="none" strike="noStrike" spc="-100">
                <a:solidFill>
                  <a:srgbClr val="000000"/>
                </a:solidFill>
                <a:ea typeface="Pretendard Regular"/>
              </a:rPr>
              <a:t>히히</a:t>
            </a:r>
            <a:r>
              <a:rPr lang="en-US" sz="30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0" i="0" u="none" strike="noStrike" spc="-100">
                <a:solidFill>
                  <a:srgbClr val="000000"/>
                </a:solidFill>
                <a:ea typeface="Pretendard Regular"/>
              </a:rPr>
              <a:t>클릭</a:t>
            </a:r>
            <a:r>
              <a:rPr lang="en-US" sz="30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0" i="0" u="none" strike="noStrike" spc="-100">
                <a:solidFill>
                  <a:srgbClr val="000000"/>
                </a:solidFill>
                <a:ea typeface="Pretendard Regular"/>
              </a:rPr>
              <a:t>한</a:t>
            </a:r>
            <a:r>
              <a:rPr lang="en-US" sz="30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0" i="0" u="none" strike="noStrike" spc="-100">
                <a:solidFill>
                  <a:srgbClr val="000000"/>
                </a:solidFill>
                <a:ea typeface="Pretendard Regular"/>
              </a:rPr>
              <a:t>번</a:t>
            </a:r>
          </a:p>
          <a:p>
            <a:pPr lvl="0" algn="l">
              <a:lnSpc>
                <a:spcPct val="139440"/>
              </a:lnSpc>
            </a:pPr>
            <a:r>
              <a:rPr lang="ko-KR" sz="3000" b="0" i="0" u="none" strike="noStrike" spc="-100">
                <a:solidFill>
                  <a:srgbClr val="000000"/>
                </a:solidFill>
                <a:ea typeface="Pretendard Regular"/>
              </a:rPr>
              <a:t>하면</a:t>
            </a:r>
            <a:r>
              <a:rPr lang="en-US" altLang="ko-KR" sz="3000" b="0" i="0" u="none" strike="noStrike" spc="-100">
                <a:solidFill>
                  <a:srgbClr val="000000"/>
                </a:solidFill>
                <a:ea typeface="Pretendard Regular"/>
              </a:rPr>
              <a:t> </a:t>
            </a:r>
            <a:r>
              <a:rPr lang="ko-KR" sz="3000" b="0" i="0" u="none" strike="noStrike" spc="-100">
                <a:solidFill>
                  <a:srgbClr val="000000"/>
                </a:solidFill>
                <a:ea typeface="Pretendard Regular"/>
              </a:rPr>
              <a:t>스페이스로</a:t>
            </a:r>
            <a:endParaRPr lang="en-US" altLang="ko-KR" sz="3000" b="0" i="0" u="none" strike="noStrike" spc="-100">
              <a:solidFill>
                <a:srgbClr val="000000"/>
              </a:solidFill>
              <a:ea typeface="Pretendard Regular"/>
            </a:endParaRPr>
          </a:p>
          <a:p>
            <a:pPr lvl="0" algn="l">
              <a:lnSpc>
                <a:spcPct val="139440"/>
              </a:lnSpc>
            </a:pPr>
            <a:r>
              <a:rPr lang="ko-KR" sz="3000" b="0" i="0" u="none" strike="noStrike" spc="-100">
                <a:solidFill>
                  <a:srgbClr val="000000"/>
                </a:solidFill>
                <a:ea typeface="Pretendard Regular"/>
              </a:rPr>
              <a:t>눌려야지</a:t>
            </a:r>
            <a:r>
              <a:rPr lang="en-US" sz="3000" b="0" i="0" u="none" strike="noStrike" spc="-100">
                <a:solidFill>
                  <a:srgbClr val="000000"/>
                </a:solidFill>
                <a:latin typeface="Pretendard Regular"/>
              </a:rPr>
              <a:t> &gt;.&lt;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A880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81000"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317500"/>
            <a:ext cx="16738600" cy="9652000"/>
          </a:xfrm>
          <a:prstGeom prst="rect">
            <a:avLst/>
          </a:prstGeom>
          <a:effectLst>
            <a:outerShdw blurRad="347791" dist="74231" dir="5400000">
              <a:srgbClr val="340011">
                <a:alpha val="35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8000"/>
          </a:blip>
          <a:stretch>
            <a:fillRect/>
          </a:stretch>
        </p:blipFill>
        <p:spPr>
          <a:xfrm>
            <a:off x="2590800" y="4165600"/>
            <a:ext cx="5308600" cy="2870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998700" y="6146800"/>
            <a:ext cx="3898900" cy="5461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26600" y="3263900"/>
            <a:ext cx="4229100" cy="58166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3048000" y="4533900"/>
            <a:ext cx="2984500" cy="6223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39440"/>
              </a:lnSpc>
            </a:pPr>
            <a:r>
              <a:rPr lang="ko-KR" sz="3500" b="0" i="0" u="none" strike="noStrike" spc="-100">
                <a:solidFill>
                  <a:srgbClr val="000000"/>
                </a:solidFill>
                <a:ea typeface="Pretendard SemiBold"/>
              </a:rPr>
              <a:t>우리</a:t>
            </a:r>
            <a:r>
              <a:rPr lang="en-US" sz="3500" b="0" i="0" u="none" strike="noStrike" spc="-100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3500" b="0" i="0" u="none" strike="noStrike" spc="-100">
                <a:solidFill>
                  <a:srgbClr val="000000"/>
                </a:solidFill>
                <a:ea typeface="Pretendard SemiBold"/>
              </a:rPr>
              <a:t>깃을</a:t>
            </a:r>
            <a:r>
              <a:rPr lang="en-US" sz="3500" b="0" i="0" u="none" strike="noStrike" spc="-100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3500" b="0" i="0" u="none" strike="noStrike" spc="-100">
                <a:solidFill>
                  <a:srgbClr val="000000"/>
                </a:solidFill>
                <a:ea typeface="Pretendard SemiBold"/>
              </a:rPr>
              <a:t>보라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048000" y="5549900"/>
            <a:ext cx="2438400" cy="495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39440"/>
              </a:lnSpc>
            </a:pPr>
            <a:r>
              <a:rPr lang="ko-KR" sz="2800" b="0" i="0" u="none" strike="noStrike" spc="-100">
                <a:solidFill>
                  <a:srgbClr val="000000"/>
                </a:solidFill>
                <a:ea typeface="Pretendard Regular"/>
              </a:rPr>
              <a:t>예쁘다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258800" y="7137400"/>
            <a:ext cx="19558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9479"/>
              </a:lnSpc>
            </a:pPr>
            <a:r>
              <a:rPr lang="ko-KR" sz="1800" b="0" i="0" u="none" strike="noStrike">
                <a:solidFill>
                  <a:srgbClr val="FFFFFF"/>
                </a:solidFill>
                <a:ea typeface="Pretendard SemiBold"/>
              </a:rPr>
              <a:t>키워드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870200" y="1435100"/>
            <a:ext cx="12560300" cy="177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6279"/>
              </a:lnSpc>
            </a:pPr>
            <a:r>
              <a:rPr lang="ko-KR" sz="10000" b="0" i="0" u="none" strike="noStrike">
                <a:solidFill>
                  <a:srgbClr val="000000"/>
                </a:solidFill>
                <a:ea typeface="210 GGotmangul Regular"/>
              </a:rPr>
              <a:t>자랑하고</a:t>
            </a:r>
            <a:r>
              <a:rPr lang="en-US" sz="10000" b="0" i="0" u="none" strike="noStrike">
                <a:solidFill>
                  <a:srgbClr val="000000"/>
                </a:solidFill>
                <a:latin typeface="210 GGotmangul Regular"/>
              </a:rPr>
              <a:t> </a:t>
            </a:r>
            <a:r>
              <a:rPr lang="ko-KR" sz="10000" b="0" i="0" u="none" strike="noStrike">
                <a:solidFill>
                  <a:srgbClr val="000000"/>
                </a:solidFill>
                <a:ea typeface="210 GGotmangul Regular"/>
              </a:rPr>
              <a:t>싶다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930400" y="825500"/>
            <a:ext cx="51816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6279"/>
              </a:lnSpc>
            </a:pPr>
            <a:r>
              <a:rPr lang="ko-KR" sz="5000" b="0" i="0" u="none" strike="noStrike">
                <a:solidFill>
                  <a:srgbClr val="000000"/>
                </a:solidFill>
                <a:ea typeface="210 GGotmangul Regular"/>
              </a:rPr>
              <a:t>마지막으로</a:t>
            </a:r>
            <a:r>
              <a:rPr lang="en-US" sz="5000" b="0" i="0" u="none" strike="noStrike">
                <a:solidFill>
                  <a:srgbClr val="000000"/>
                </a:solidFill>
                <a:latin typeface="210 GGotmangul Regular"/>
              </a:rPr>
              <a:t>...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A880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81000"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4600" y="812800"/>
            <a:ext cx="3759200" cy="8585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8900" y="927100"/>
            <a:ext cx="3530600" cy="83693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-2147483648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5">
            <a:alphaModFix amt="13000"/>
          </a:blip>
          <a:stretch>
            <a:fillRect/>
          </a:stretch>
        </p:blipFill>
        <p:spPr>
          <a:xfrm>
            <a:off x="13677900" y="-279400"/>
            <a:ext cx="774700" cy="10998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538200" y="0"/>
            <a:ext cx="762000" cy="10287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988800" y="8178800"/>
            <a:ext cx="965200" cy="11303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2141200" y="8331200"/>
            <a:ext cx="6731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ko-KR" sz="2200" b="0" i="0" u="none" strike="noStrike" spc="-100">
                <a:solidFill>
                  <a:srgbClr val="E1CA86"/>
                </a:solidFill>
                <a:ea typeface="210 GGotmangul Regular"/>
              </a:rPr>
              <a:t>알바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103100" y="8521700"/>
            <a:ext cx="749300" cy="698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ko-KR" sz="3900" b="0" i="0" u="none" strike="noStrike" spc="-300">
                <a:solidFill>
                  <a:srgbClr val="E1CA86"/>
                </a:solidFill>
                <a:ea typeface="210 GGotmangul Regular"/>
              </a:rPr>
              <a:t>왕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8">
            <a:alphaModFix amt="24000"/>
          </a:blip>
          <a:stretch>
            <a:fillRect/>
          </a:stretch>
        </p:blipFill>
        <p:spPr>
          <a:xfrm>
            <a:off x="13538200" y="2286000"/>
            <a:ext cx="127000" cy="127000"/>
          </a:xfrm>
          <a:prstGeom prst="rect">
            <a:avLst/>
          </a:prstGeom>
          <a:effectLst>
            <a:outerShdw blurRad="147" dist="11209" dir="2700000">
              <a:srgbClr val="000000">
                <a:alpha val="50000"/>
              </a:srgbClr>
            </a:outerShdw>
          </a:effectLst>
        </p:spPr>
      </p:pic>
      <p:sp>
        <p:nvSpPr>
          <p:cNvPr id="12" name="TextBox 12"/>
          <p:cNvSpPr txBox="1"/>
          <p:nvPr/>
        </p:nvSpPr>
        <p:spPr>
          <a:xfrm>
            <a:off x="6438900" y="1612900"/>
            <a:ext cx="1143000" cy="698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6279"/>
              </a:lnSpc>
            </a:pPr>
            <a:r>
              <a:rPr lang="ko-KR" sz="9100" b="0" i="0" u="none" strike="noStrike" spc="-600">
                <a:solidFill>
                  <a:srgbClr val="000000"/>
                </a:solidFill>
                <a:ea typeface="210 GGotmangul Regular"/>
              </a:rPr>
              <a:t>감사합니다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39200" y="952500"/>
            <a:ext cx="1574800" cy="25781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39200" y="2730500"/>
            <a:ext cx="1600200" cy="58293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A880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81000"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317500"/>
            <a:ext cx="16738600" cy="9652000"/>
          </a:xfrm>
          <a:prstGeom prst="rect">
            <a:avLst/>
          </a:prstGeom>
          <a:effectLst>
            <a:outerShdw blurRad="347791" dist="74231" dir="5400000">
              <a:srgbClr val="340011">
                <a:alpha val="35000"/>
              </a:srgbClr>
            </a:outerShdw>
          </a:effectLst>
        </p:spPr>
      </p:pic>
      <p:sp>
        <p:nvSpPr>
          <p:cNvPr id="4" name="TextBox 4"/>
          <p:cNvSpPr txBox="1"/>
          <p:nvPr/>
        </p:nvSpPr>
        <p:spPr>
          <a:xfrm>
            <a:off x="1905000" y="4394200"/>
            <a:ext cx="6972300" cy="1422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9559"/>
              </a:lnSpc>
            </a:pPr>
            <a:r>
              <a:rPr lang="ko-KR" sz="8000" b="0" i="0" u="none" strike="noStrike" spc="-200">
                <a:solidFill>
                  <a:srgbClr val="000000"/>
                </a:solidFill>
                <a:ea typeface="210 GGotmangul Regular"/>
              </a:rPr>
              <a:t>목차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639300" y="2667000"/>
            <a:ext cx="18402300" cy="800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2839"/>
              </a:lnSpc>
            </a:pPr>
            <a:r>
              <a:rPr lang="ko-KR" sz="4500" b="0" i="0" u="none" strike="noStrike" spc="-100">
                <a:solidFill>
                  <a:srgbClr val="000000"/>
                </a:solidFill>
                <a:ea typeface="BM YEONSUNG"/>
              </a:rPr>
              <a:t>와이어</a:t>
            </a:r>
            <a:r>
              <a:rPr lang="en-US" sz="4500" b="0" i="0" u="none" strike="noStrike" spc="-100">
                <a:solidFill>
                  <a:srgbClr val="000000"/>
                </a:solidFill>
                <a:latin typeface="BM YEONSUNG"/>
              </a:rPr>
              <a:t> </a:t>
            </a:r>
            <a:r>
              <a:rPr lang="ko-KR" sz="4500" b="0" i="0" u="none" strike="noStrike" spc="-100">
                <a:solidFill>
                  <a:srgbClr val="000000"/>
                </a:solidFill>
                <a:ea typeface="BM YEONSUNG"/>
              </a:rPr>
              <a:t>프레임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639300" y="4521200"/>
            <a:ext cx="6870700" cy="800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2839"/>
              </a:lnSpc>
            </a:pPr>
            <a:r>
              <a:rPr lang="ko-KR" sz="4500" b="0" i="0" u="none" strike="noStrike" spc="-100">
                <a:solidFill>
                  <a:srgbClr val="000000"/>
                </a:solidFill>
                <a:ea typeface="BM YEONSUNG"/>
              </a:rPr>
              <a:t>핵심기능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639300" y="6413500"/>
            <a:ext cx="3454400" cy="800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2839"/>
              </a:lnSpc>
            </a:pPr>
            <a:r>
              <a:rPr lang="ko-KR" sz="4500" b="0" i="0" u="none" strike="noStrike" spc="-100">
                <a:solidFill>
                  <a:srgbClr val="000000"/>
                </a:solidFill>
                <a:ea typeface="BM YEONSUNG"/>
              </a:rPr>
              <a:t>시연영상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639300" y="8204200"/>
            <a:ext cx="6870700" cy="800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2839"/>
              </a:lnSpc>
            </a:pPr>
            <a:r>
              <a:rPr lang="ko-KR" sz="4500" b="0" i="0" u="none" strike="noStrike" spc="-100">
                <a:solidFill>
                  <a:srgbClr val="000000"/>
                </a:solidFill>
                <a:ea typeface="BM YEONSUNG"/>
              </a:rPr>
              <a:t>트러블</a:t>
            </a:r>
            <a:r>
              <a:rPr lang="en-US" sz="4500" b="0" i="0" u="none" strike="noStrike" spc="-100">
                <a:solidFill>
                  <a:srgbClr val="000000"/>
                </a:solidFill>
                <a:latin typeface="BM YEONSUNG"/>
              </a:rPr>
              <a:t> </a:t>
            </a:r>
            <a:r>
              <a:rPr lang="ko-KR" sz="4500" b="0" i="0" u="none" strike="noStrike" spc="-100">
                <a:solidFill>
                  <a:srgbClr val="000000"/>
                </a:solidFill>
                <a:ea typeface="BM YEONSUNG"/>
              </a:rPr>
              <a:t>슈팅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639300" y="990600"/>
            <a:ext cx="18402300" cy="800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2839"/>
              </a:lnSpc>
            </a:pPr>
            <a:r>
              <a:rPr lang="ko-KR" sz="4500" b="0" i="0" u="none" strike="noStrike" spc="-100">
                <a:solidFill>
                  <a:srgbClr val="000000"/>
                </a:solidFill>
                <a:ea typeface="BM YEONSUNG"/>
              </a:rPr>
              <a:t>프로젝트</a:t>
            </a:r>
            <a:r>
              <a:rPr lang="en-US" sz="4500" b="0" i="0" u="none" strike="noStrike" spc="-100">
                <a:solidFill>
                  <a:srgbClr val="000000"/>
                </a:solidFill>
                <a:latin typeface="BM YEONSUNG"/>
              </a:rPr>
              <a:t> </a:t>
            </a:r>
            <a:r>
              <a:rPr lang="ko-KR" sz="4500" b="0" i="0" u="none" strike="noStrike" spc="-100">
                <a:solidFill>
                  <a:srgbClr val="000000"/>
                </a:solidFill>
                <a:ea typeface="BM YEONSUNG"/>
              </a:rPr>
              <a:t>및</a:t>
            </a:r>
            <a:r>
              <a:rPr lang="en-US" sz="4500" b="0" i="0" u="none" strike="noStrike" spc="-100">
                <a:solidFill>
                  <a:srgbClr val="000000"/>
                </a:solidFill>
                <a:latin typeface="BM YEONSUNG"/>
              </a:rPr>
              <a:t> </a:t>
            </a:r>
            <a:r>
              <a:rPr lang="ko-KR" sz="4500" b="0" i="0" u="none" strike="noStrike" spc="-100">
                <a:solidFill>
                  <a:srgbClr val="000000"/>
                </a:solidFill>
                <a:ea typeface="BM YEONSUNG"/>
              </a:rPr>
              <a:t>팀원소개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A880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81000"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317500"/>
            <a:ext cx="16738600" cy="9652000"/>
          </a:xfrm>
          <a:prstGeom prst="rect">
            <a:avLst/>
          </a:prstGeom>
          <a:effectLst>
            <a:outerShdw blurRad="347791" dist="74231" dir="5400000">
              <a:srgbClr val="340011">
                <a:alpha val="35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6100" y="1917700"/>
            <a:ext cx="2921000" cy="7340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43100" y="2044700"/>
            <a:ext cx="2667000" cy="70866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2717800" y="2451100"/>
            <a:ext cx="1384300" cy="6286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6279"/>
              </a:lnSpc>
            </a:pPr>
            <a:r>
              <a:rPr lang="ko-KR" sz="8200" b="0" i="0" u="none" strike="noStrike" spc="-500">
                <a:solidFill>
                  <a:srgbClr val="000000"/>
                </a:solidFill>
                <a:ea typeface="210 GGotmangul Regular"/>
              </a:rPr>
              <a:t>유생의질주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6">
            <a:alphaModFix amt="15000"/>
          </a:blip>
          <a:stretch>
            <a:fillRect/>
          </a:stretch>
        </p:blipFill>
        <p:spPr>
          <a:xfrm>
            <a:off x="4279900" y="4457700"/>
            <a:ext cx="190500" cy="190500"/>
          </a:xfrm>
          <a:prstGeom prst="rect">
            <a:avLst/>
          </a:prstGeom>
          <a:effectLst>
            <a:outerShdw blurRad="353" dist="17371" dir="2700000">
              <a:srgbClr val="000000">
                <a:alpha val="50000"/>
              </a:srgbClr>
            </a:outerShdw>
          </a:effectLst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>
            <a:alphaModFix amt="24000"/>
          </a:blip>
          <a:stretch>
            <a:fillRect/>
          </a:stretch>
        </p:blipFill>
        <p:spPr>
          <a:xfrm>
            <a:off x="3708400" y="3327400"/>
            <a:ext cx="127000" cy="127000"/>
          </a:xfrm>
          <a:prstGeom prst="rect">
            <a:avLst/>
          </a:prstGeom>
          <a:effectLst>
            <a:outerShdw blurRad="147" dist="11209" dir="2700000">
              <a:srgbClr val="000000">
                <a:alpha val="50000"/>
              </a:srgbClr>
            </a:outerShdw>
          </a:effectLst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052300" y="4673600"/>
            <a:ext cx="3860800" cy="3937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11800" y="2641600"/>
            <a:ext cx="10414000" cy="15113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86400" y="5499100"/>
            <a:ext cx="6172200" cy="27559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219700" y="7874000"/>
            <a:ext cx="952500" cy="6223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706100" y="5130800"/>
            <a:ext cx="1054100" cy="4699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3">
            <a:alphaModFix amt="35000"/>
          </a:blip>
          <a:stretch>
            <a:fillRect/>
          </a:stretch>
        </p:blipFill>
        <p:spPr>
          <a:xfrm rot="-60000">
            <a:off x="9055100" y="3797300"/>
            <a:ext cx="1752600" cy="2540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5461000" y="2755900"/>
            <a:ext cx="10515600" cy="1295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4619"/>
              </a:lnSpc>
            </a:pPr>
            <a:r>
              <a:rPr lang="ko-KR" sz="4000" b="0" i="0" u="none" strike="noStrike">
                <a:solidFill>
                  <a:srgbClr val="000000"/>
                </a:solidFill>
                <a:ea typeface="BM YEONSUNG"/>
              </a:rPr>
              <a:t>장원</a:t>
            </a:r>
            <a:r>
              <a:rPr lang="en-US" sz="4000" b="0" i="0" u="none" strike="noStrike">
                <a:solidFill>
                  <a:srgbClr val="000000"/>
                </a:solidFill>
                <a:latin typeface="BM YEONSUNG"/>
              </a:rPr>
              <a:t> </a:t>
            </a:r>
            <a:r>
              <a:rPr lang="ko-KR" sz="4000" b="0" i="0" u="none" strike="noStrike">
                <a:solidFill>
                  <a:srgbClr val="000000"/>
                </a:solidFill>
                <a:ea typeface="BM YEONSUNG"/>
              </a:rPr>
              <a:t>급제를</a:t>
            </a:r>
            <a:r>
              <a:rPr lang="en-US" sz="4000" b="0" i="0" u="none" strike="noStrike">
                <a:solidFill>
                  <a:srgbClr val="000000"/>
                </a:solidFill>
                <a:latin typeface="BM YEONSUNG"/>
              </a:rPr>
              <a:t> </a:t>
            </a:r>
            <a:r>
              <a:rPr lang="ko-KR" sz="4000" b="0" i="0" u="none" strike="noStrike">
                <a:solidFill>
                  <a:srgbClr val="000000"/>
                </a:solidFill>
                <a:ea typeface="BM YEONSUNG"/>
              </a:rPr>
              <a:t>목표로</a:t>
            </a:r>
            <a:r>
              <a:rPr lang="en-US" sz="4000" b="0" i="0" u="none" strike="noStrike">
                <a:solidFill>
                  <a:srgbClr val="000000"/>
                </a:solidFill>
                <a:latin typeface="BM YEONSUNG"/>
              </a:rPr>
              <a:t> </a:t>
            </a:r>
            <a:r>
              <a:rPr lang="ko-KR" sz="4000" b="0" i="0" u="none" strike="noStrike">
                <a:solidFill>
                  <a:srgbClr val="000000"/>
                </a:solidFill>
                <a:ea typeface="BM YEONSUNG"/>
              </a:rPr>
              <a:t>과거</a:t>
            </a:r>
            <a:r>
              <a:rPr lang="en-US" sz="4000" b="0" i="0" u="none" strike="noStrike">
                <a:solidFill>
                  <a:srgbClr val="000000"/>
                </a:solidFill>
                <a:latin typeface="BM YEONSUNG"/>
              </a:rPr>
              <a:t> </a:t>
            </a:r>
            <a:r>
              <a:rPr lang="ko-KR" sz="4000" b="0" i="0" u="none" strike="noStrike">
                <a:solidFill>
                  <a:srgbClr val="000000"/>
                </a:solidFill>
                <a:ea typeface="BM YEONSUNG"/>
              </a:rPr>
              <a:t>시험을</a:t>
            </a:r>
            <a:r>
              <a:rPr lang="en-US" sz="4000" b="0" i="0" u="none" strike="noStrike">
                <a:solidFill>
                  <a:srgbClr val="000000"/>
                </a:solidFill>
                <a:latin typeface="BM YEONSUNG"/>
              </a:rPr>
              <a:t> </a:t>
            </a:r>
            <a:r>
              <a:rPr lang="ko-KR" sz="4000" b="0" i="0" u="none" strike="noStrike">
                <a:solidFill>
                  <a:srgbClr val="000000"/>
                </a:solidFill>
                <a:ea typeface="BM YEONSUNG"/>
              </a:rPr>
              <a:t>보러</a:t>
            </a:r>
            <a:r>
              <a:rPr lang="en-US" sz="4000" b="0" i="0" u="none" strike="noStrike">
                <a:solidFill>
                  <a:srgbClr val="000000"/>
                </a:solidFill>
                <a:latin typeface="BM YEONSUNG"/>
              </a:rPr>
              <a:t> </a:t>
            </a:r>
            <a:r>
              <a:rPr lang="ko-KR" sz="4000" b="0" i="0" u="none" strike="noStrike">
                <a:solidFill>
                  <a:srgbClr val="000000"/>
                </a:solidFill>
                <a:ea typeface="BM YEONSUNG"/>
              </a:rPr>
              <a:t>가는</a:t>
            </a:r>
            <a:r>
              <a:rPr lang="en-US" sz="4000" b="0" i="0" u="none" strike="noStrike">
                <a:solidFill>
                  <a:srgbClr val="000000"/>
                </a:solidFill>
                <a:latin typeface="BM YEONSUNG"/>
              </a:rPr>
              <a:t> </a:t>
            </a:r>
          </a:p>
          <a:p>
            <a:pPr lvl="0" algn="ctr">
              <a:lnSpc>
                <a:spcPct val="94619"/>
              </a:lnSpc>
            </a:pPr>
            <a:r>
              <a:rPr lang="en-US" sz="4000" b="0" i="0" u="none" strike="noStrike">
                <a:solidFill>
                  <a:srgbClr val="000000"/>
                </a:solidFill>
                <a:latin typeface="BM YEONSUNG"/>
              </a:rPr>
              <a:t>"</a:t>
            </a:r>
            <a:r>
              <a:rPr lang="ko-KR" sz="4000" b="0" i="0" u="none" strike="noStrike">
                <a:solidFill>
                  <a:srgbClr val="000000"/>
                </a:solidFill>
                <a:ea typeface="BM YEONSUNG"/>
              </a:rPr>
              <a:t>유생</a:t>
            </a:r>
            <a:r>
              <a:rPr lang="en-US" sz="4000" b="0" i="0" u="none" strike="noStrike">
                <a:solidFill>
                  <a:srgbClr val="000000"/>
                </a:solidFill>
                <a:latin typeface="BM YEONSUNG"/>
              </a:rPr>
              <a:t>"</a:t>
            </a:r>
            <a:r>
              <a:rPr lang="ko-KR" sz="4000" b="0" i="0" u="none" strike="noStrike">
                <a:solidFill>
                  <a:srgbClr val="000000"/>
                </a:solidFill>
                <a:ea typeface="BM YEONSUNG"/>
              </a:rPr>
              <a:t>이라는</a:t>
            </a:r>
            <a:r>
              <a:rPr lang="en-US" sz="4000" b="0" i="0" u="none" strike="noStrike">
                <a:solidFill>
                  <a:srgbClr val="000000"/>
                </a:solidFill>
                <a:latin typeface="BM YEONSUNG"/>
              </a:rPr>
              <a:t> </a:t>
            </a:r>
            <a:r>
              <a:rPr lang="ko-KR" sz="4000" b="0" i="0" u="none" strike="noStrike">
                <a:solidFill>
                  <a:srgbClr val="000000"/>
                </a:solidFill>
                <a:ea typeface="BM YEONSUNG"/>
              </a:rPr>
              <a:t>컨셉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943100" y="901700"/>
            <a:ext cx="12433300" cy="939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6279"/>
              </a:lnSpc>
            </a:pPr>
            <a:r>
              <a:rPr lang="en-US" sz="5300" b="0" i="0" u="none" strike="noStrike">
                <a:solidFill>
                  <a:srgbClr val="000000"/>
                </a:solidFill>
                <a:latin typeface="210 GGotmangul Regular"/>
              </a:rPr>
              <a:t>1. </a:t>
            </a:r>
            <a:r>
              <a:rPr lang="ko-KR" sz="5300" b="0" i="0" u="none" strike="noStrike">
                <a:solidFill>
                  <a:srgbClr val="000000"/>
                </a:solidFill>
                <a:ea typeface="210 GGotmangul Regular"/>
              </a:rPr>
              <a:t>프로젝트</a:t>
            </a:r>
            <a:r>
              <a:rPr lang="en-US" sz="5300" b="0" i="0" u="none" strike="noStrike">
                <a:solidFill>
                  <a:srgbClr val="000000"/>
                </a:solidFill>
                <a:latin typeface="210 GGotmangul Regular"/>
              </a:rPr>
              <a:t> </a:t>
            </a:r>
            <a:r>
              <a:rPr lang="ko-KR" sz="5300" b="0" i="0" u="none" strike="noStrike">
                <a:solidFill>
                  <a:srgbClr val="000000"/>
                </a:solidFill>
                <a:ea typeface="210 GGotmangul Regular"/>
              </a:rPr>
              <a:t>소개</a:t>
            </a:r>
            <a:r>
              <a:rPr lang="en-US" sz="5300" b="0" i="0" u="none" strike="noStrike">
                <a:solidFill>
                  <a:srgbClr val="000000"/>
                </a:solidFill>
                <a:latin typeface="210 GGotmangul Regular"/>
              </a:rPr>
              <a:t> </a:t>
            </a:r>
            <a:r>
              <a:rPr lang="ko-KR" sz="5300" b="0" i="0" u="none" strike="noStrike">
                <a:solidFill>
                  <a:srgbClr val="000000"/>
                </a:solidFill>
                <a:ea typeface="210 GGotmangul Regular"/>
              </a:rPr>
              <a:t>및</a:t>
            </a:r>
            <a:r>
              <a:rPr lang="en-US" sz="5300" b="0" i="0" u="none" strike="noStrike">
                <a:solidFill>
                  <a:srgbClr val="000000"/>
                </a:solidFill>
                <a:latin typeface="210 GGotmangul Regular"/>
              </a:rPr>
              <a:t> </a:t>
            </a:r>
            <a:r>
              <a:rPr lang="ko-KR" sz="5300" b="0" i="0" u="none" strike="noStrike">
                <a:solidFill>
                  <a:srgbClr val="000000"/>
                </a:solidFill>
                <a:ea typeface="210 GGotmangul Regular"/>
              </a:rPr>
              <a:t>팀원</a:t>
            </a:r>
            <a:r>
              <a:rPr lang="en-US" sz="5300" b="0" i="0" u="none" strike="noStrike">
                <a:solidFill>
                  <a:srgbClr val="000000"/>
                </a:solidFill>
                <a:latin typeface="210 GGotmangul Regular"/>
              </a:rPr>
              <a:t> </a:t>
            </a:r>
            <a:r>
              <a:rPr lang="ko-KR" sz="5300" b="0" i="0" u="none" strike="noStrike">
                <a:solidFill>
                  <a:srgbClr val="000000"/>
                </a:solidFill>
                <a:ea typeface="210 GGotmangul Regular"/>
              </a:rPr>
              <a:t>소개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A880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81000"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317500"/>
            <a:ext cx="16738600" cy="9652000"/>
          </a:xfrm>
          <a:prstGeom prst="rect">
            <a:avLst/>
          </a:prstGeom>
          <a:effectLst>
            <a:outerShdw blurRad="347791" dist="74231" dir="5400000">
              <a:srgbClr val="340011">
                <a:alpha val="35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1700" y="2108200"/>
            <a:ext cx="8864600" cy="6997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1700" y="8572500"/>
            <a:ext cx="952500" cy="622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50800" y="1879600"/>
            <a:ext cx="1054100" cy="4699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017500" y="7010400"/>
            <a:ext cx="6172200" cy="40132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943100" y="901700"/>
            <a:ext cx="12433300" cy="939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6279"/>
              </a:lnSpc>
            </a:pPr>
            <a:r>
              <a:rPr lang="en-US" sz="5300" b="0" i="0" u="none" strike="noStrike">
                <a:solidFill>
                  <a:srgbClr val="000000"/>
                </a:solidFill>
                <a:latin typeface="210 GGotmangul Regular"/>
              </a:rPr>
              <a:t>2. </a:t>
            </a:r>
            <a:r>
              <a:rPr lang="ko-KR" sz="5300" b="0" i="0" u="none" strike="noStrike">
                <a:solidFill>
                  <a:srgbClr val="000000"/>
                </a:solidFill>
                <a:ea typeface="210 GGotmangul Regular"/>
              </a:rPr>
              <a:t>와이어</a:t>
            </a:r>
            <a:r>
              <a:rPr lang="en-US" sz="5300" b="0" i="0" u="none" strike="noStrike">
                <a:solidFill>
                  <a:srgbClr val="000000"/>
                </a:solidFill>
                <a:latin typeface="210 GGotmangul Regular"/>
              </a:rPr>
              <a:t> </a:t>
            </a:r>
            <a:r>
              <a:rPr lang="ko-KR" sz="5300" b="0" i="0" u="none" strike="noStrike">
                <a:solidFill>
                  <a:srgbClr val="000000"/>
                </a:solidFill>
                <a:ea typeface="210 GGotmangul Regular"/>
              </a:rPr>
              <a:t>프레임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A880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81000"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317500"/>
            <a:ext cx="16738600" cy="9652000"/>
          </a:xfrm>
          <a:prstGeom prst="rect">
            <a:avLst/>
          </a:prstGeom>
          <a:effectLst>
            <a:outerShdw blurRad="347791" dist="74231" dir="5400000">
              <a:srgbClr val="340011">
                <a:alpha val="35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8900" y="2717800"/>
            <a:ext cx="9055100" cy="53340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0922000" y="4495800"/>
            <a:ext cx="5765800" cy="3200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sz="3000" b="0" i="0" u="none" strike="noStrike">
                <a:solidFill>
                  <a:srgbClr val="000000"/>
                </a:solidFill>
                <a:ea typeface="Pretendard Regular"/>
              </a:rPr>
              <a:t>캐릭터</a:t>
            </a:r>
            <a:r>
              <a:rPr lang="en-US" sz="30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Pretendard Regular"/>
              </a:rPr>
              <a:t>기본</a:t>
            </a:r>
            <a:r>
              <a:rPr lang="en-US" sz="30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Pretendard Regular"/>
              </a:rPr>
              <a:t>동작</a:t>
            </a:r>
          </a:p>
          <a:p>
            <a:pPr marL="342900" lvl="0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sz="3000" b="0" i="0" u="none" strike="noStrike">
                <a:solidFill>
                  <a:srgbClr val="000000"/>
                </a:solidFill>
                <a:ea typeface="Pretendard Regular"/>
              </a:rPr>
              <a:t>체력</a:t>
            </a:r>
            <a:r>
              <a:rPr lang="en-US" sz="30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Pretendard Regular"/>
              </a:rPr>
              <a:t>감소</a:t>
            </a:r>
            <a:r>
              <a:rPr lang="en-US" sz="30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Pretendard Regular"/>
              </a:rPr>
              <a:t>시</a:t>
            </a:r>
            <a:r>
              <a:rPr lang="en-US" sz="30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Pretendard Regular"/>
              </a:rPr>
              <a:t>이벤트</a:t>
            </a:r>
            <a:r>
              <a:rPr lang="en-US" sz="3000" b="0" i="0" u="none" strike="noStrike">
                <a:solidFill>
                  <a:srgbClr val="000000"/>
                </a:solidFill>
                <a:latin typeface="Pretendard Regular"/>
              </a:rPr>
              <a:t>(OnTakeDamage)</a:t>
            </a:r>
            <a:r>
              <a:rPr lang="ko-KR" sz="3000" b="0" i="0" u="none" strike="noStrike">
                <a:solidFill>
                  <a:srgbClr val="000000"/>
                </a:solidFill>
                <a:ea typeface="Pretendard Regular"/>
              </a:rPr>
              <a:t>를</a:t>
            </a:r>
            <a:r>
              <a:rPr lang="en-US" sz="30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Pretendard Regular"/>
              </a:rPr>
              <a:t>활용해</a:t>
            </a:r>
            <a:r>
              <a:rPr lang="en-US" sz="3000" b="0" i="0" u="none" strike="noStrike">
                <a:solidFill>
                  <a:srgbClr val="000000"/>
                </a:solidFill>
                <a:latin typeface="Pretendard Regular"/>
              </a:rPr>
              <a:t> UI </a:t>
            </a:r>
            <a:r>
              <a:rPr lang="ko-KR" sz="3000" b="0" i="0" u="none" strike="noStrike">
                <a:solidFill>
                  <a:srgbClr val="000000"/>
                </a:solidFill>
                <a:ea typeface="Pretendard Regular"/>
              </a:rPr>
              <a:t>자동</a:t>
            </a:r>
            <a:r>
              <a:rPr lang="en-US" sz="30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Pretendard Regular"/>
              </a:rPr>
              <a:t>업데이트</a:t>
            </a:r>
          </a:p>
          <a:p>
            <a:pPr marL="342900" lvl="0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sz="3000" b="0" i="0" u="none" strike="noStrike">
                <a:solidFill>
                  <a:srgbClr val="000000"/>
                </a:solidFill>
                <a:ea typeface="Pretendard Regular"/>
              </a:rPr>
              <a:t>낙사</a:t>
            </a:r>
            <a:r>
              <a:rPr lang="en-US" sz="30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Pretendard Regular"/>
              </a:rPr>
              <a:t>방지</a:t>
            </a:r>
          </a:p>
          <a:p>
            <a:pPr marL="342900" lvl="0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sz="3000" b="0" i="0" u="none" strike="noStrike">
                <a:solidFill>
                  <a:srgbClr val="000000"/>
                </a:solidFill>
                <a:ea typeface="Pretendard Regular"/>
              </a:rPr>
              <a:t>스킬</a:t>
            </a:r>
            <a:r>
              <a:rPr lang="en-US" sz="3000" b="0" i="0" u="none" strike="noStrike">
                <a:solidFill>
                  <a:srgbClr val="000000"/>
                </a:solidFill>
                <a:latin typeface="Pretendard Regular"/>
              </a:rPr>
              <a:t> - OX</a:t>
            </a:r>
            <a:r>
              <a:rPr lang="ko-KR" sz="3000" b="0" i="0" u="none" strike="noStrike">
                <a:solidFill>
                  <a:srgbClr val="000000"/>
                </a:solidFill>
                <a:ea typeface="Pretendard Regular"/>
              </a:rPr>
              <a:t>퀴즈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795000" y="3048000"/>
            <a:ext cx="5956300" cy="1066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3000" b="1" i="0" u="none" strike="noStrike">
                <a:solidFill>
                  <a:srgbClr val="000000"/>
                </a:solidFill>
                <a:ea typeface="Pretendard Regular"/>
              </a:rPr>
              <a:t>점프</a:t>
            </a:r>
            <a:r>
              <a:rPr lang="en-US" sz="3000" b="1" i="0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3000" b="1" i="0" u="none" strike="noStrike">
                <a:solidFill>
                  <a:srgbClr val="000000"/>
                </a:solidFill>
                <a:ea typeface="Pretendard Regular"/>
              </a:rPr>
              <a:t>슬라이드</a:t>
            </a:r>
            <a:r>
              <a:rPr lang="en-US" sz="3000" b="1" i="0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3000" b="1" i="0" u="none" strike="noStrike">
                <a:solidFill>
                  <a:srgbClr val="000000"/>
                </a:solidFill>
                <a:ea typeface="Pretendard Regular"/>
              </a:rPr>
              <a:t>피격</a:t>
            </a:r>
            <a:r>
              <a:rPr lang="en-US" sz="3000" b="1" i="0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3000" b="1" i="0" u="none" strike="noStrike">
                <a:solidFill>
                  <a:srgbClr val="000000"/>
                </a:solidFill>
                <a:ea typeface="Pretendard Regular"/>
              </a:rPr>
              <a:t>구조</a:t>
            </a:r>
            <a:r>
              <a:rPr lang="en-US" sz="3000" b="1" i="0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3000" b="1" i="0" u="none" strike="noStrike">
                <a:solidFill>
                  <a:srgbClr val="000000"/>
                </a:solidFill>
                <a:ea typeface="Pretendard Regular"/>
              </a:rPr>
              <a:t>스킬</a:t>
            </a:r>
            <a:r>
              <a:rPr lang="en-US" sz="3000" b="1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1" i="0" u="none" strike="noStrike">
                <a:solidFill>
                  <a:srgbClr val="000000"/>
                </a:solidFill>
                <a:ea typeface="Pretendard Regular"/>
              </a:rPr>
              <a:t>등의</a:t>
            </a:r>
          </a:p>
          <a:p>
            <a:pPr lvl="0" algn="ctr">
              <a:lnSpc>
                <a:spcPct val="116199"/>
              </a:lnSpc>
            </a:pPr>
            <a:r>
              <a:rPr lang="ko-KR" sz="3000" b="1" i="0" u="none" strike="noStrike">
                <a:solidFill>
                  <a:srgbClr val="000000"/>
                </a:solidFill>
                <a:ea typeface="Pretendard Regular"/>
              </a:rPr>
              <a:t>애니메이션</a:t>
            </a:r>
            <a:r>
              <a:rPr lang="en-US" sz="3000" b="1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1" i="0" u="none" strike="noStrike">
                <a:solidFill>
                  <a:srgbClr val="000000"/>
                </a:solidFill>
                <a:ea typeface="Pretendard Regular"/>
              </a:rPr>
              <a:t>상태</a:t>
            </a:r>
            <a:r>
              <a:rPr lang="en-US" sz="3000" b="1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1" i="0" u="none" strike="noStrike">
                <a:solidFill>
                  <a:srgbClr val="000000"/>
                </a:solidFill>
                <a:ea typeface="Pretendard Regular"/>
              </a:rPr>
              <a:t>자동</a:t>
            </a:r>
            <a:r>
              <a:rPr lang="en-US" sz="3000" b="1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1" i="0" u="none" strike="noStrike">
                <a:solidFill>
                  <a:srgbClr val="000000"/>
                </a:solidFill>
                <a:ea typeface="Pretendard Regular"/>
              </a:rPr>
              <a:t>변경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943100" y="901700"/>
            <a:ext cx="12433300" cy="939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6279"/>
              </a:lnSpc>
            </a:pPr>
            <a:r>
              <a:rPr lang="en-US" sz="5300" b="0" i="0" u="none" strike="noStrike">
                <a:solidFill>
                  <a:srgbClr val="000000"/>
                </a:solidFill>
                <a:latin typeface="210 GGotmangul Regular"/>
              </a:rPr>
              <a:t>3.1. </a:t>
            </a:r>
            <a:r>
              <a:rPr lang="ko-KR" sz="5300" b="0" i="0" u="none" strike="noStrike">
                <a:solidFill>
                  <a:srgbClr val="000000"/>
                </a:solidFill>
                <a:ea typeface="210 GGotmangul Regular"/>
              </a:rPr>
              <a:t>핵심기능</a:t>
            </a:r>
            <a:r>
              <a:rPr lang="en-US" sz="5300" b="0" i="0" u="none" strike="noStrike">
                <a:solidFill>
                  <a:srgbClr val="000000"/>
                </a:solidFill>
                <a:latin typeface="210 GGotmangul Regular"/>
              </a:rPr>
              <a:t> - </a:t>
            </a:r>
            <a:r>
              <a:rPr lang="ko-KR" sz="5300" b="0" i="0" u="none" strike="noStrike">
                <a:solidFill>
                  <a:srgbClr val="000000"/>
                </a:solidFill>
                <a:ea typeface="210 GGotmangul Regular"/>
              </a:rPr>
              <a:t>캐릭터</a:t>
            </a:r>
            <a:r>
              <a:rPr lang="en-US" sz="5300" b="0" i="0" u="none" strike="noStrike">
                <a:solidFill>
                  <a:srgbClr val="000000"/>
                </a:solidFill>
                <a:latin typeface="210 GGotmangul Regular"/>
              </a:rPr>
              <a:t> </a:t>
            </a:r>
            <a:r>
              <a:rPr lang="ko-KR" sz="5300" b="0" i="0" u="none" strike="noStrike">
                <a:solidFill>
                  <a:srgbClr val="000000"/>
                </a:solidFill>
                <a:ea typeface="210 GGotmangul Regular"/>
              </a:rPr>
              <a:t>컨트롤러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A880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81000"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317500"/>
            <a:ext cx="16738600" cy="9652000"/>
          </a:xfrm>
          <a:prstGeom prst="rect">
            <a:avLst/>
          </a:prstGeom>
          <a:effectLst>
            <a:outerShdw blurRad="347791" dist="74231" dir="5400000">
              <a:srgbClr val="340011">
                <a:alpha val="35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9000" y="2882900"/>
            <a:ext cx="6172200" cy="49022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943100" y="901700"/>
            <a:ext cx="12433300" cy="939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6279"/>
              </a:lnSpc>
            </a:pPr>
            <a:r>
              <a:rPr lang="en-US" sz="5300" b="0" i="0" u="none" strike="noStrike">
                <a:solidFill>
                  <a:srgbClr val="000000"/>
                </a:solidFill>
                <a:latin typeface="210 GGotmangul Regular"/>
              </a:rPr>
              <a:t>3.2. </a:t>
            </a:r>
            <a:r>
              <a:rPr lang="ko-KR" sz="5300" b="0" i="0" u="none" strike="noStrike">
                <a:solidFill>
                  <a:srgbClr val="000000"/>
                </a:solidFill>
                <a:ea typeface="210 GGotmangul Regular"/>
              </a:rPr>
              <a:t>핵심기능</a:t>
            </a:r>
            <a:r>
              <a:rPr lang="en-US" sz="5300" b="0" i="0" u="none" strike="noStrike">
                <a:solidFill>
                  <a:srgbClr val="000000"/>
                </a:solidFill>
                <a:latin typeface="210 GGotmangul Regular"/>
              </a:rPr>
              <a:t> - </a:t>
            </a:r>
            <a:r>
              <a:rPr lang="ko-KR" sz="5300" b="0" i="0" u="none" strike="noStrike">
                <a:solidFill>
                  <a:srgbClr val="000000"/>
                </a:solidFill>
                <a:ea typeface="210 GGotmangul Regular"/>
              </a:rPr>
              <a:t>아이템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055100" y="2819400"/>
            <a:ext cx="7747000" cy="5867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3000" b="0" i="0" u="none" strike="noStrike">
                <a:solidFill>
                  <a:srgbClr val="000000"/>
                </a:solidFill>
                <a:latin typeface="Pretendard Regular"/>
              </a:rPr>
              <a:t>baseState </a:t>
            </a:r>
            <a:r>
              <a:rPr lang="ko-KR" sz="3000" b="0" i="0" u="none" strike="noStrike">
                <a:solidFill>
                  <a:srgbClr val="000000"/>
                </a:solidFill>
                <a:ea typeface="Pretendard Regular"/>
              </a:rPr>
              <a:t>클래스에</a:t>
            </a:r>
            <a:r>
              <a:rPr lang="en-US" sz="30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Pretendard Regular"/>
              </a:rPr>
              <a:t>있는</a:t>
            </a:r>
            <a:r>
              <a:rPr lang="en-US" sz="3000" b="0" i="0" u="none" strike="noStrike">
                <a:solidFill>
                  <a:srgbClr val="000000"/>
                </a:solidFill>
                <a:latin typeface="Pretendard Regular"/>
              </a:rPr>
              <a:t> "</a:t>
            </a:r>
            <a:r>
              <a:rPr lang="ko-KR" sz="3000" b="0" i="0" u="none" strike="noStrike">
                <a:solidFill>
                  <a:srgbClr val="000000"/>
                </a:solidFill>
                <a:ea typeface="Pretendard Regular"/>
              </a:rPr>
              <a:t>무적</a:t>
            </a:r>
            <a:r>
              <a:rPr lang="en-US" sz="30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Pretendard Regular"/>
              </a:rPr>
              <a:t>기능</a:t>
            </a:r>
            <a:r>
              <a:rPr lang="en-US" sz="3000" b="0" i="0" u="none" strike="noStrike">
                <a:solidFill>
                  <a:srgbClr val="000000"/>
                </a:solidFill>
                <a:latin typeface="Pretendard Regular"/>
              </a:rPr>
              <a:t>"</a:t>
            </a:r>
            <a:r>
              <a:rPr lang="ko-KR" sz="3000" b="0" i="0" u="none" strike="noStrike">
                <a:solidFill>
                  <a:srgbClr val="000000"/>
                </a:solidFill>
                <a:ea typeface="Pretendard Regular"/>
              </a:rPr>
              <a:t>을</a:t>
            </a:r>
            <a:r>
              <a:rPr lang="en-US" sz="30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Pretendard Regular"/>
              </a:rPr>
              <a:t>잠초하여</a:t>
            </a:r>
            <a:r>
              <a:rPr lang="en-US" sz="3000" b="0" i="0" u="none" strike="noStrike">
                <a:solidFill>
                  <a:srgbClr val="000000"/>
                </a:solidFill>
                <a:latin typeface="Pretendard Regular"/>
              </a:rPr>
              <a:t> PlayerGalloping </a:t>
            </a:r>
            <a:r>
              <a:rPr lang="ko-KR" sz="3000" b="0" i="0" u="none" strike="noStrike">
                <a:solidFill>
                  <a:srgbClr val="000000"/>
                </a:solidFill>
                <a:ea typeface="Pretendard Regular"/>
              </a:rPr>
              <a:t>클래스</a:t>
            </a:r>
            <a:r>
              <a:rPr lang="en-US" sz="3000" b="0" i="0" u="none" strike="noStrike">
                <a:solidFill>
                  <a:srgbClr val="000000"/>
                </a:solidFill>
                <a:latin typeface="Pretendard Regular"/>
              </a:rPr>
              <a:t>(</a:t>
            </a:r>
            <a:r>
              <a:rPr lang="ko-KR" sz="3000" b="0" i="0" u="none" strike="noStrike">
                <a:solidFill>
                  <a:srgbClr val="000000"/>
                </a:solidFill>
                <a:ea typeface="Pretendard Regular"/>
              </a:rPr>
              <a:t>질주</a:t>
            </a:r>
            <a:r>
              <a:rPr lang="en-US" sz="30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Pretendard Regular"/>
              </a:rPr>
              <a:t>아이템</a:t>
            </a:r>
            <a:r>
              <a:rPr lang="en-US" sz="3000" b="0" i="0" u="none" strike="noStrike">
                <a:solidFill>
                  <a:srgbClr val="000000"/>
                </a:solidFill>
                <a:latin typeface="Pretendard Regular"/>
              </a:rPr>
              <a:t>)</a:t>
            </a:r>
            <a:r>
              <a:rPr lang="ko-KR" sz="3000" b="0" i="0" u="none" strike="noStrike">
                <a:solidFill>
                  <a:srgbClr val="000000"/>
                </a:solidFill>
                <a:ea typeface="Pretendard Regular"/>
              </a:rPr>
              <a:t>에</a:t>
            </a:r>
            <a:r>
              <a:rPr lang="en-US" sz="3000" b="0" i="0" u="none" strike="noStrike">
                <a:solidFill>
                  <a:srgbClr val="000000"/>
                </a:solidFill>
                <a:latin typeface="Pretendard Regular"/>
              </a:rPr>
              <a:t> </a:t>
            </a:r>
          </a:p>
          <a:p>
            <a:pPr lvl="0" algn="l">
              <a:lnSpc>
                <a:spcPct val="116199"/>
              </a:lnSpc>
            </a:pPr>
            <a:r>
              <a:rPr lang="ko-KR" sz="3000" b="0" i="0" u="none" strike="noStrike">
                <a:solidFill>
                  <a:srgbClr val="000000"/>
                </a:solidFill>
                <a:ea typeface="Pretendard Regular"/>
              </a:rPr>
              <a:t>적용시킴</a:t>
            </a:r>
          </a:p>
          <a:p>
            <a:pPr lvl="0" algn="l">
              <a:lnSpc>
                <a:spcPct val="116199"/>
              </a:lnSpc>
            </a:pPr>
            <a:endParaRPr lang="ko-KR" sz="3000" b="0" i="0" u="none" strike="noStrike">
              <a:solidFill>
                <a:srgbClr val="000000"/>
              </a:solidFill>
              <a:ea typeface="Pretendard Regular"/>
            </a:endParaRPr>
          </a:p>
          <a:p>
            <a:pPr lvl="0" algn="l">
              <a:lnSpc>
                <a:spcPct val="116199"/>
              </a:lnSpc>
            </a:pPr>
            <a:r>
              <a:rPr lang="en-US" sz="3000" b="0" i="0" u="none" strike="noStrike">
                <a:solidFill>
                  <a:srgbClr val="000000"/>
                </a:solidFill>
                <a:latin typeface="Pretendard Regular"/>
              </a:rPr>
              <a:t>background = FindObjectOfType&lt;BackGroundController&gt;();</a:t>
            </a:r>
          </a:p>
          <a:p>
            <a:pPr lvl="0" algn="l">
              <a:lnSpc>
                <a:spcPct val="116199"/>
              </a:lnSpc>
            </a:pPr>
            <a:r>
              <a:rPr lang="ko-KR" sz="3000" b="0" i="0" u="none" strike="noStrike">
                <a:solidFill>
                  <a:srgbClr val="000000"/>
                </a:solidFill>
                <a:ea typeface="Pretendard Regular"/>
              </a:rPr>
              <a:t>백그라운드컨트롤에서</a:t>
            </a:r>
            <a:r>
              <a:rPr lang="en-US" sz="3000" b="0" i="0" u="none" strike="noStrike">
                <a:solidFill>
                  <a:srgbClr val="000000"/>
                </a:solidFill>
                <a:latin typeface="Pretendard Regular"/>
              </a:rPr>
              <a:t> moveSpeed </a:t>
            </a:r>
            <a:r>
              <a:rPr lang="ko-KR" sz="3000" b="0" i="0" u="none" strike="noStrike">
                <a:solidFill>
                  <a:srgbClr val="000000"/>
                </a:solidFill>
                <a:ea typeface="Pretendard Regular"/>
              </a:rPr>
              <a:t>컴포넌트를</a:t>
            </a:r>
            <a:r>
              <a:rPr lang="en-US" sz="30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Pretendard Regular"/>
              </a:rPr>
              <a:t>참조해서</a:t>
            </a:r>
            <a:r>
              <a:rPr lang="en-US" sz="30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Pretendard Regular"/>
              </a:rPr>
              <a:t>작성</a:t>
            </a:r>
          </a:p>
          <a:p>
            <a:pPr lvl="0" algn="l">
              <a:lnSpc>
                <a:spcPct val="116199"/>
              </a:lnSpc>
            </a:pPr>
            <a:r>
              <a:rPr lang="ko-KR" sz="3000" b="0" i="0" u="none" strike="noStrike">
                <a:solidFill>
                  <a:srgbClr val="000000"/>
                </a:solidFill>
                <a:ea typeface="Pretendard Regular"/>
              </a:rPr>
              <a:t>아이템을</a:t>
            </a:r>
            <a:r>
              <a:rPr lang="en-US" sz="30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Pretendard Regular"/>
              </a:rPr>
              <a:t>사용하면</a:t>
            </a:r>
            <a:r>
              <a:rPr lang="en-US" sz="30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Pretendard Regular"/>
              </a:rPr>
              <a:t>일정</a:t>
            </a:r>
            <a:r>
              <a:rPr lang="en-US" sz="30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Pretendard Regular"/>
              </a:rPr>
              <a:t>시간동안</a:t>
            </a:r>
          </a:p>
          <a:p>
            <a:pPr lvl="0" algn="l">
              <a:lnSpc>
                <a:spcPct val="116199"/>
              </a:lnSpc>
            </a:pPr>
            <a:r>
              <a:rPr lang="ko-KR" sz="3000" b="0" i="0" u="none" strike="noStrike">
                <a:solidFill>
                  <a:srgbClr val="000000"/>
                </a:solidFill>
                <a:ea typeface="Pretendard Regular"/>
              </a:rPr>
              <a:t>백그라운드가</a:t>
            </a:r>
            <a:r>
              <a:rPr lang="en-US" sz="30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Pretendard Regular"/>
              </a:rPr>
              <a:t>이동하는</a:t>
            </a:r>
            <a:r>
              <a:rPr lang="en-US" sz="30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Pretendard Regular"/>
              </a:rPr>
              <a:t>속도가</a:t>
            </a:r>
            <a:r>
              <a:rPr lang="en-US" sz="3000" b="0" i="0" u="none" strike="noStrike">
                <a:solidFill>
                  <a:srgbClr val="000000"/>
                </a:solidFill>
                <a:latin typeface="Pretendard Regular"/>
              </a:rPr>
              <a:t> x2</a:t>
            </a:r>
            <a:r>
              <a:rPr lang="ko-KR" sz="3000" b="0" i="0" u="none" strike="noStrike">
                <a:solidFill>
                  <a:srgbClr val="000000"/>
                </a:solidFill>
                <a:ea typeface="Pretendard Regular"/>
              </a:rPr>
              <a:t>배가</a:t>
            </a:r>
            <a:r>
              <a:rPr lang="en-US" sz="30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Pretendard Regular"/>
              </a:rPr>
              <a:t>됨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A880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81000"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317500"/>
            <a:ext cx="16738600" cy="9652000"/>
          </a:xfrm>
          <a:prstGeom prst="rect">
            <a:avLst/>
          </a:prstGeom>
          <a:effectLst>
            <a:outerShdw blurRad="347791" dist="74231" dir="5400000">
              <a:srgbClr val="340011">
                <a:alpha val="35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8200" y="4279900"/>
            <a:ext cx="6172200" cy="17399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943100" y="901700"/>
            <a:ext cx="12433300" cy="939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6279"/>
              </a:lnSpc>
            </a:pPr>
            <a:r>
              <a:rPr lang="en-US" sz="5300" b="0" i="0" u="none" strike="noStrike">
                <a:solidFill>
                  <a:srgbClr val="000000"/>
                </a:solidFill>
                <a:latin typeface="210 GGotmangul Regular"/>
              </a:rPr>
              <a:t>3.2. </a:t>
            </a:r>
            <a:r>
              <a:rPr lang="ko-KR" sz="5300" b="0" i="0" u="none" strike="noStrike">
                <a:solidFill>
                  <a:srgbClr val="000000"/>
                </a:solidFill>
                <a:ea typeface="210 GGotmangul Regular"/>
              </a:rPr>
              <a:t>핵심기능</a:t>
            </a:r>
            <a:r>
              <a:rPr lang="en-US" sz="5300" b="0" i="0" u="none" strike="noStrike">
                <a:solidFill>
                  <a:srgbClr val="000000"/>
                </a:solidFill>
                <a:latin typeface="210 GGotmangul Regular"/>
              </a:rPr>
              <a:t> - </a:t>
            </a:r>
            <a:r>
              <a:rPr lang="ko-KR" sz="5300" b="0" i="0" u="none" strike="noStrike">
                <a:solidFill>
                  <a:srgbClr val="000000"/>
                </a:solidFill>
                <a:ea typeface="210 GGotmangul Regular"/>
              </a:rPr>
              <a:t>아이템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572500" y="4406900"/>
            <a:ext cx="8267700" cy="1498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2800" b="0" i="0" u="none" strike="noStrike">
                <a:solidFill>
                  <a:srgbClr val="000000"/>
                </a:solidFill>
                <a:ea typeface="Pretendard Regular"/>
              </a:rPr>
              <a:t>질주</a:t>
            </a:r>
            <a:r>
              <a:rPr lang="en-US" sz="28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Regular"/>
              </a:rPr>
              <a:t>기능의</a:t>
            </a:r>
            <a:r>
              <a:rPr lang="en-US" sz="28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Regular"/>
              </a:rPr>
              <a:t>활성화</a:t>
            </a:r>
            <a:r>
              <a:rPr lang="en-US" sz="28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Regular"/>
              </a:rPr>
              <a:t>및</a:t>
            </a:r>
            <a:r>
              <a:rPr lang="en-US" sz="28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Regular"/>
              </a:rPr>
              <a:t>종료</a:t>
            </a:r>
            <a:r>
              <a:rPr lang="en-US" sz="2800" b="0" i="0" u="none" strike="noStrike">
                <a:solidFill>
                  <a:srgbClr val="000000"/>
                </a:solidFill>
                <a:latin typeface="Pretendard Regular"/>
              </a:rPr>
              <a:t>,</a:t>
            </a:r>
          </a:p>
          <a:p>
            <a:pPr lvl="0" algn="ctr">
              <a:lnSpc>
                <a:spcPct val="116199"/>
              </a:lnSpc>
            </a:pPr>
            <a:r>
              <a:rPr lang="ko-KR" sz="2800" b="0" i="0" u="none" strike="noStrike">
                <a:solidFill>
                  <a:srgbClr val="000000"/>
                </a:solidFill>
                <a:ea typeface="Pretendard Regular"/>
              </a:rPr>
              <a:t>무적</a:t>
            </a:r>
            <a:r>
              <a:rPr lang="en-US" sz="28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Regular"/>
              </a:rPr>
              <a:t>상태</a:t>
            </a:r>
            <a:r>
              <a:rPr lang="en-US" sz="28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Regular"/>
              </a:rPr>
              <a:t>적용</a:t>
            </a:r>
            <a:r>
              <a:rPr lang="en-US" sz="2800" b="0" i="0" u="none" strike="noStrike">
                <a:solidFill>
                  <a:srgbClr val="000000"/>
                </a:solidFill>
                <a:latin typeface="Pretendard Regular"/>
              </a:rPr>
              <a:t>,</a:t>
            </a:r>
          </a:p>
          <a:p>
            <a:pPr lvl="0" algn="ctr">
              <a:lnSpc>
                <a:spcPct val="116199"/>
              </a:lnSpc>
            </a:pPr>
            <a:r>
              <a:rPr lang="ko-KR" sz="2800" b="0" i="0" u="none" strike="noStrike">
                <a:solidFill>
                  <a:srgbClr val="000000"/>
                </a:solidFill>
                <a:ea typeface="Pretendard Regular"/>
              </a:rPr>
              <a:t>장애물</a:t>
            </a:r>
            <a:r>
              <a:rPr lang="en-US" sz="28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Regular"/>
              </a:rPr>
              <a:t>파괴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A880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81000"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317500"/>
            <a:ext cx="16738600" cy="9652000"/>
          </a:xfrm>
          <a:prstGeom prst="rect">
            <a:avLst/>
          </a:prstGeom>
          <a:effectLst>
            <a:outerShdw blurRad="347791" dist="74231" dir="5400000">
              <a:srgbClr val="340011">
                <a:alpha val="35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0" y="2997200"/>
            <a:ext cx="6172200" cy="42799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943100" y="901700"/>
            <a:ext cx="12433300" cy="939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6279"/>
              </a:lnSpc>
            </a:pPr>
            <a:r>
              <a:rPr lang="en-US" sz="5300" b="0" i="0" u="none" strike="noStrike">
                <a:solidFill>
                  <a:srgbClr val="000000"/>
                </a:solidFill>
                <a:latin typeface="210 GGotmangul Regular"/>
              </a:rPr>
              <a:t>3.2. </a:t>
            </a:r>
            <a:r>
              <a:rPr lang="ko-KR" sz="5300" b="0" i="0" u="none" strike="noStrike">
                <a:solidFill>
                  <a:srgbClr val="000000"/>
                </a:solidFill>
                <a:ea typeface="210 GGotmangul Regular"/>
              </a:rPr>
              <a:t>핵심기능</a:t>
            </a:r>
            <a:r>
              <a:rPr lang="en-US" sz="5300" b="0" i="0" u="none" strike="noStrike">
                <a:solidFill>
                  <a:srgbClr val="000000"/>
                </a:solidFill>
                <a:latin typeface="210 GGotmangul Regular"/>
              </a:rPr>
              <a:t> - </a:t>
            </a:r>
            <a:r>
              <a:rPr lang="ko-KR" sz="5300" b="0" i="0" u="none" strike="noStrike">
                <a:solidFill>
                  <a:srgbClr val="000000"/>
                </a:solidFill>
                <a:ea typeface="210 GGotmangul Regular"/>
              </a:rPr>
              <a:t>아이템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572500" y="4406900"/>
            <a:ext cx="8267700" cy="990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2800" b="0" i="0" u="none" strike="noStrike">
                <a:solidFill>
                  <a:srgbClr val="000000"/>
                </a:solidFill>
                <a:ea typeface="Pretendard Regular"/>
              </a:rPr>
              <a:t>무적인</a:t>
            </a:r>
            <a:r>
              <a:rPr lang="en-US" sz="28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Regular"/>
              </a:rPr>
              <a:t>상태에서</a:t>
            </a:r>
            <a:r>
              <a:rPr lang="en-US" sz="2800" b="0" i="0" u="none" strike="noStrike">
                <a:solidFill>
                  <a:srgbClr val="000000"/>
                </a:solidFill>
                <a:latin typeface="Pretendard Regular"/>
              </a:rPr>
              <a:t> spriteRenderer </a:t>
            </a:r>
            <a:r>
              <a:rPr lang="ko-KR" sz="2800" b="0" i="0" u="none" strike="noStrike">
                <a:solidFill>
                  <a:srgbClr val="000000"/>
                </a:solidFill>
                <a:ea typeface="Pretendard Regular"/>
              </a:rPr>
              <a:t>컬러의</a:t>
            </a:r>
            <a:r>
              <a:rPr lang="en-US" sz="28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Regular"/>
              </a:rPr>
              <a:t>투명도를</a:t>
            </a:r>
          </a:p>
          <a:p>
            <a:pPr lvl="0" algn="ctr">
              <a:lnSpc>
                <a:spcPct val="116199"/>
              </a:lnSpc>
            </a:pPr>
            <a:r>
              <a:rPr lang="en-US" sz="2800" b="0" i="0" u="none" strike="noStrike">
                <a:solidFill>
                  <a:srgbClr val="000000"/>
                </a:solidFill>
                <a:latin typeface="Pretendard Regular"/>
              </a:rPr>
              <a:t>0.5 </a:t>
            </a:r>
            <a:r>
              <a:rPr lang="ko-KR" sz="2800" b="0" i="0" u="none" strike="noStrike">
                <a:solidFill>
                  <a:srgbClr val="000000"/>
                </a:solidFill>
                <a:ea typeface="Pretendard Regular"/>
              </a:rPr>
              <a:t>변경후</a:t>
            </a:r>
            <a:r>
              <a:rPr lang="en-US" sz="2800" b="0" i="0" u="none" strike="noStrike">
                <a:solidFill>
                  <a:srgbClr val="000000"/>
                </a:solidFill>
                <a:latin typeface="Pretendard Regular"/>
              </a:rPr>
              <a:t> new Color(1, 1, 1, 1) </a:t>
            </a:r>
            <a:r>
              <a:rPr lang="ko-KR" sz="2800" b="0" i="0" u="none" strike="noStrike">
                <a:solidFill>
                  <a:srgbClr val="000000"/>
                </a:solidFill>
                <a:ea typeface="Pretendard Regular"/>
              </a:rPr>
              <a:t>원래</a:t>
            </a:r>
            <a:r>
              <a:rPr lang="en-US" sz="28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Regular"/>
              </a:rPr>
              <a:t>색상으로</a:t>
            </a:r>
            <a:r>
              <a:rPr lang="en-US" sz="28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Regular"/>
              </a:rPr>
              <a:t>재</a:t>
            </a:r>
            <a:r>
              <a:rPr lang="en-US" sz="28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Regular"/>
              </a:rPr>
              <a:t>변경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A880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81000"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317500"/>
            <a:ext cx="16738600" cy="9652000"/>
          </a:xfrm>
          <a:prstGeom prst="rect">
            <a:avLst/>
          </a:prstGeom>
          <a:effectLst>
            <a:outerShdw blurRad="347791" dist="74231" dir="5400000">
              <a:srgbClr val="340011">
                <a:alpha val="35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3100" y="2311400"/>
            <a:ext cx="5842000" cy="61722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943100" y="901700"/>
            <a:ext cx="12433300" cy="939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6279"/>
              </a:lnSpc>
            </a:pPr>
            <a:r>
              <a:rPr lang="en-US" sz="5300" b="0" i="0" u="none" strike="noStrike">
                <a:solidFill>
                  <a:srgbClr val="000000"/>
                </a:solidFill>
                <a:latin typeface="210 GGotmangul Regular"/>
              </a:rPr>
              <a:t>3.3. </a:t>
            </a:r>
            <a:r>
              <a:rPr lang="ko-KR" sz="5300" b="0" i="0" u="none" strike="noStrike">
                <a:solidFill>
                  <a:srgbClr val="000000"/>
                </a:solidFill>
                <a:ea typeface="210 GGotmangul Regular"/>
              </a:rPr>
              <a:t>핵심기능</a:t>
            </a:r>
            <a:r>
              <a:rPr lang="en-US" sz="5300" b="0" i="0" u="none" strike="noStrike">
                <a:solidFill>
                  <a:srgbClr val="000000"/>
                </a:solidFill>
                <a:latin typeface="210 GGotmangul Regular"/>
              </a:rPr>
              <a:t> - </a:t>
            </a:r>
            <a:r>
              <a:rPr lang="ko-KR" sz="5300" b="0" i="0" u="none" strike="noStrike">
                <a:solidFill>
                  <a:srgbClr val="000000"/>
                </a:solidFill>
                <a:ea typeface="210 GGotmangul Regular"/>
              </a:rPr>
              <a:t>맵</a:t>
            </a:r>
            <a:r>
              <a:rPr lang="en-US" sz="5300" b="0" i="0" u="none" strike="noStrike">
                <a:solidFill>
                  <a:srgbClr val="000000"/>
                </a:solidFill>
                <a:latin typeface="210 GGotmangul Regular"/>
              </a:rPr>
              <a:t> </a:t>
            </a:r>
            <a:r>
              <a:rPr lang="ko-KR" sz="5300" b="0" i="0" u="none" strike="noStrike">
                <a:solidFill>
                  <a:srgbClr val="000000"/>
                </a:solidFill>
                <a:ea typeface="210 GGotmangul Regular"/>
              </a:rPr>
              <a:t>생성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144000" y="3416300"/>
            <a:ext cx="6705600" cy="4000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퍼스트엔드앵커는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큐에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앞에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저장된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맵의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엔드앵커이다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  <a:p>
            <a:pPr marL="342900" lvl="0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퍼스트엔드앵커의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x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좌표가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-10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보다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작아지면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맵을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삭제한다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  <a:p>
            <a:pPr marL="342900" lvl="0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라스트엔드앵커는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가장최근에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생성된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맵의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엔드앵커이다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.(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큐에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맨뒤에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위치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)</a:t>
            </a:r>
          </a:p>
          <a:p>
            <a:pPr marL="342900" lvl="0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라스트엔드앵커의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x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좌표가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15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보다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작아지면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맵을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생성한다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  <a:p>
            <a:pPr marL="342900" lvl="0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라스트엔드앵커의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위치에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새로운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맵을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생성한다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294</Words>
  <Application>Microsoft Office PowerPoint</Application>
  <PresentationFormat>사용자 지정</PresentationFormat>
  <Paragraphs>66</Paragraphs>
  <Slides>16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3" baseType="lpstr">
      <vt:lpstr>210 GGotmangul Regular</vt:lpstr>
      <vt:lpstr>BM YEONSUNG</vt:lpstr>
      <vt:lpstr>Pretendard SemiBold</vt:lpstr>
      <vt:lpstr>Pretendard Regular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하나 정</cp:lastModifiedBy>
  <cp:revision>2</cp:revision>
  <dcterms:created xsi:type="dcterms:W3CDTF">2006-08-16T00:00:00Z</dcterms:created>
  <dcterms:modified xsi:type="dcterms:W3CDTF">2025-02-27T13:22:51Z</dcterms:modified>
</cp:coreProperties>
</file>